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87" r:id="rId3"/>
    <p:sldId id="261" r:id="rId4"/>
    <p:sldId id="273" r:id="rId5"/>
    <p:sldId id="258" r:id="rId6"/>
    <p:sldId id="257" r:id="rId7"/>
    <p:sldId id="319" r:id="rId8"/>
    <p:sldId id="343" r:id="rId9"/>
    <p:sldId id="349" r:id="rId10"/>
    <p:sldId id="344" r:id="rId11"/>
    <p:sldId id="345" r:id="rId12"/>
    <p:sldId id="346" r:id="rId13"/>
    <p:sldId id="350" r:id="rId14"/>
    <p:sldId id="347" r:id="rId15"/>
    <p:sldId id="348" r:id="rId16"/>
    <p:sldId id="351" r:id="rId17"/>
    <p:sldId id="352" r:id="rId18"/>
    <p:sldId id="353" r:id="rId19"/>
    <p:sldId id="354" r:id="rId20"/>
    <p:sldId id="355" r:id="rId21"/>
    <p:sldId id="356" r:id="rId22"/>
    <p:sldId id="286" r:id="rId23"/>
    <p:sldId id="318" r:id="rId2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303C"/>
    <a:srgbClr val="5A5434"/>
    <a:srgbClr val="655E39"/>
    <a:srgbClr val="67603B"/>
    <a:srgbClr val="E9344C"/>
    <a:srgbClr val="BD152D"/>
    <a:srgbClr val="8E1022"/>
    <a:srgbClr val="8B0B20"/>
    <a:srgbClr val="39090C"/>
    <a:srgbClr val="475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3" d="100"/>
          <a:sy n="143" d="100"/>
        </p:scale>
        <p:origin x="720" y="108"/>
      </p:cViewPr>
      <p:guideLst>
        <p:guide orient="horz" pos="1620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83306-D26D-43DD-9E34-D85143E51C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D242BE-813B-4E60-99C9-DE06CA382D9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D1E31-880C-4E28-A67C-B89308977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A6450-41E7-429E-A4AE-10EF9B4C55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E:\陈建\网上作图\PP制作\素材\未标题-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80" y="0"/>
            <a:ext cx="918051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19192" y="1210350"/>
            <a:ext cx="6278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大黑简体" pitchFamily="65" charset="-122"/>
                <a:ea typeface="方正大黑简体" pitchFamily="65" charset="-122"/>
              </a:rPr>
              <a:t>梦马音乐项目展示</a:t>
            </a:r>
            <a:endParaRPr lang="zh-CN" alt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itchFamily="65" charset="-122"/>
              <a:ea typeface="方正大黑简体" pitchFamily="65" charset="-122"/>
            </a:endParaRPr>
          </a:p>
        </p:txBody>
      </p:sp>
      <p:pic>
        <p:nvPicPr>
          <p:cNvPr id="2053" name="Picture 5" descr="E:\陈建\网上作图\PP制作\素材\未标题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385" y="2729865"/>
            <a:ext cx="3743960" cy="100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520089" y="2224965"/>
            <a:ext cx="348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——</a:t>
            </a: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一款</a:t>
            </a:r>
            <a:r>
              <a:rPr 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基于</a:t>
            </a:r>
            <a:r>
              <a:rPr lang="en-US" alt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Qt</a:t>
            </a: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的音乐播放器</a:t>
            </a:r>
            <a:endParaRPr lang="zh-CN" altLang="en-US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59016" y="3031214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软件工程</a:t>
            </a:r>
            <a:r>
              <a:rPr lang="en-US" altLang="zh-CN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170*</a:t>
            </a:r>
            <a:r>
              <a:rPr lang="zh-CN" altLang="en-US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班</a:t>
            </a:r>
            <a:endParaRPr lang="zh-CN" altLang="en-US" sz="20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01711" y="3031214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****</a:t>
            </a:r>
            <a:endParaRPr lang="en-US" altLang="zh-CN" sz="20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2" name="图片 1" descr="DreamHors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95" y="3070225"/>
            <a:ext cx="1781175" cy="1781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49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75158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77800" y="297815"/>
            <a:ext cx="7699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5切换皮肤，可以切换本身自带两种皮肤，也可以自定义皮肤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9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165" y="800100"/>
            <a:ext cx="5668010" cy="37865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870394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73355" y="258445"/>
            <a:ext cx="87039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6</a:t>
            </a:r>
            <a:r>
              <a:rPr dirty="0">
                <a:latin typeface="方正兰亭黑简体" pitchFamily="2" charset="-122"/>
                <a:ea typeface="方正兰亭黑简体" pitchFamily="2" charset="-122"/>
              </a:rPr>
              <a:t>点击设置，可以查看软件关于文档和使用介绍文档、对列表进行清除、退出软件</a:t>
            </a:r>
            <a:endParaRPr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0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65" y="905510"/>
            <a:ext cx="6453505" cy="3591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870394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73355" y="258445"/>
            <a:ext cx="87039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6</a:t>
            </a:r>
            <a:r>
              <a:rPr dirty="0">
                <a:latin typeface="方正兰亭黑简体" pitchFamily="2" charset="-122"/>
                <a:ea typeface="方正兰亭黑简体" pitchFamily="2" charset="-122"/>
              </a:rPr>
              <a:t>点击设置，可以查看软件关于文档和使用介绍文档、对列表进行清除、退出软件</a:t>
            </a:r>
            <a:endParaRPr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1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" y="820420"/>
            <a:ext cx="4290695" cy="28733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-2147482612" descr="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590" y="820420"/>
            <a:ext cx="4298950" cy="28587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279082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26225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7.主界面右键点击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3" descr="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808990"/>
            <a:ext cx="5650230" cy="37769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8主界面音量控制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1" descr="音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290" y="811530"/>
            <a:ext cx="5511800" cy="36849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62458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77800" y="226060"/>
            <a:ext cx="64185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9单击定位按钮，可以切换到正在播放歌曲的列表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4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115" y="808990"/>
            <a:ext cx="5624195" cy="37617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267271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26574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10.播放模式控制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5" descr="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020" y="777875"/>
            <a:ext cx="5419725" cy="36918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11点击此处可以将歌曲到我喜爱列表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0" descr="我喜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290" y="811530"/>
            <a:ext cx="5581015" cy="37312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655193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65360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3.1</a:t>
            </a:r>
            <a:r>
              <a:rPr lang="zh-CN" altLang="en-US" sz="2000" dirty="0" smtClean="0">
                <a:latin typeface="方正兰亭黑简体" pitchFamily="2" charset="-122"/>
                <a:ea typeface="方正兰亭黑简体" pitchFamily="2" charset="-122"/>
                <a:sym typeface="+mn-ea"/>
              </a:rPr>
              <a:t>2单击此按钮或者双击界面空白处可以换到极简界面</a:t>
            </a:r>
            <a:endParaRPr lang="zh-CN" altLang="en-US" sz="2000" dirty="0" smtClean="0">
              <a:latin typeface="方正兰亭黑简体" pitchFamily="2" charset="-122"/>
              <a:ea typeface="方正兰亭黑简体" pitchFamily="2" charset="-122"/>
              <a:sym typeface="+mn-ea"/>
            </a:endParaRPr>
          </a:p>
        </p:txBody>
      </p:sp>
      <p:pic>
        <p:nvPicPr>
          <p:cNvPr id="3" name="图片 -2147482608" descr="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" y="790575"/>
            <a:ext cx="4613910" cy="31108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-2147482607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465" y="2032000"/>
            <a:ext cx="4048760" cy="1079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628142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62655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13单击左上方按钮或者双击空白处可以回到主界面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785" y="1435735"/>
            <a:ext cx="6489065" cy="1720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组合 83"/>
          <p:cNvGrpSpPr/>
          <p:nvPr/>
        </p:nvGrpSpPr>
        <p:grpSpPr>
          <a:xfrm>
            <a:off x="3231637" y="2602290"/>
            <a:ext cx="608740" cy="608740"/>
            <a:chOff x="2662999" y="1794089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8" name="Rounded Rectangle 34"/>
            <p:cNvSpPr/>
            <p:nvPr/>
          </p:nvSpPr>
          <p:spPr>
            <a:xfrm>
              <a:off x="2662999" y="1794089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30"/>
            <p:cNvGrpSpPr/>
            <p:nvPr/>
          </p:nvGrpSpPr>
          <p:grpSpPr>
            <a:xfrm>
              <a:off x="2808185" y="1971907"/>
              <a:ext cx="318368" cy="279216"/>
              <a:chOff x="3175" y="-1587"/>
              <a:chExt cx="490538" cy="430212"/>
            </a:xfrm>
            <a:grpFill/>
          </p:grpSpPr>
          <p:sp>
            <p:nvSpPr>
              <p:cNvPr id="24" name="Freeform 175"/>
              <p:cNvSpPr>
                <a:spLocks noEditPoints="1"/>
              </p:cNvSpPr>
              <p:nvPr/>
            </p:nvSpPr>
            <p:spPr bwMode="auto">
              <a:xfrm>
                <a:off x="3175" y="-1587"/>
                <a:ext cx="490538" cy="430212"/>
              </a:xfrm>
              <a:custGeom>
                <a:avLst/>
                <a:gdLst>
                  <a:gd name="T0" fmla="*/ 128 w 128"/>
                  <a:gd name="T1" fmla="*/ 66 h 112"/>
                  <a:gd name="T2" fmla="*/ 112 w 128"/>
                  <a:gd name="T3" fmla="*/ 6 h 112"/>
                  <a:gd name="T4" fmla="*/ 104 w 128"/>
                  <a:gd name="T5" fmla="*/ 0 h 112"/>
                  <a:gd name="T6" fmla="*/ 64 w 128"/>
                  <a:gd name="T7" fmla="*/ 0 h 112"/>
                  <a:gd name="T8" fmla="*/ 24 w 128"/>
                  <a:gd name="T9" fmla="*/ 0 h 112"/>
                  <a:gd name="T10" fmla="*/ 16 w 128"/>
                  <a:gd name="T11" fmla="*/ 6 h 112"/>
                  <a:gd name="T12" fmla="*/ 0 w 128"/>
                  <a:gd name="T13" fmla="*/ 66 h 112"/>
                  <a:gd name="T14" fmla="*/ 0 w 128"/>
                  <a:gd name="T15" fmla="*/ 68 h 112"/>
                  <a:gd name="T16" fmla="*/ 0 w 128"/>
                  <a:gd name="T17" fmla="*/ 96 h 112"/>
                  <a:gd name="T18" fmla="*/ 16 w 128"/>
                  <a:gd name="T19" fmla="*/ 112 h 112"/>
                  <a:gd name="T20" fmla="*/ 112 w 128"/>
                  <a:gd name="T21" fmla="*/ 112 h 112"/>
                  <a:gd name="T22" fmla="*/ 128 w 128"/>
                  <a:gd name="T23" fmla="*/ 96 h 112"/>
                  <a:gd name="T24" fmla="*/ 128 w 128"/>
                  <a:gd name="T25" fmla="*/ 68 h 112"/>
                  <a:gd name="T26" fmla="*/ 128 w 128"/>
                  <a:gd name="T27" fmla="*/ 66 h 112"/>
                  <a:gd name="T28" fmla="*/ 120 w 128"/>
                  <a:gd name="T29" fmla="*/ 96 h 112"/>
                  <a:gd name="T30" fmla="*/ 112 w 128"/>
                  <a:gd name="T31" fmla="*/ 104 h 112"/>
                  <a:gd name="T32" fmla="*/ 16 w 128"/>
                  <a:gd name="T33" fmla="*/ 104 h 112"/>
                  <a:gd name="T34" fmla="*/ 8 w 128"/>
                  <a:gd name="T35" fmla="*/ 96 h 112"/>
                  <a:gd name="T36" fmla="*/ 8 w 128"/>
                  <a:gd name="T37" fmla="*/ 68 h 112"/>
                  <a:gd name="T38" fmla="*/ 24 w 128"/>
                  <a:gd name="T39" fmla="*/ 8 h 112"/>
                  <a:gd name="T40" fmla="*/ 104 w 128"/>
                  <a:gd name="T41" fmla="*/ 8 h 112"/>
                  <a:gd name="T42" fmla="*/ 120 w 128"/>
                  <a:gd name="T43" fmla="*/ 68 h 112"/>
                  <a:gd name="T44" fmla="*/ 120 w 128"/>
                  <a:gd name="T45" fmla="*/ 96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8" h="112">
                    <a:moveTo>
                      <a:pt x="128" y="66"/>
                    </a:moveTo>
                    <a:cubicBezTo>
                      <a:pt x="112" y="6"/>
                      <a:pt x="112" y="6"/>
                      <a:pt x="112" y="6"/>
                    </a:cubicBezTo>
                    <a:cubicBezTo>
                      <a:pt x="111" y="2"/>
                      <a:pt x="108" y="0"/>
                      <a:pt x="10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0" y="0"/>
                      <a:pt x="17" y="2"/>
                      <a:pt x="16" y="6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7"/>
                      <a:pt x="0" y="67"/>
                      <a:pt x="0" y="68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5"/>
                      <a:pt x="7" y="112"/>
                      <a:pt x="16" y="112"/>
                    </a:cubicBezTo>
                    <a:cubicBezTo>
                      <a:pt x="112" y="112"/>
                      <a:pt x="112" y="112"/>
                      <a:pt x="112" y="112"/>
                    </a:cubicBezTo>
                    <a:cubicBezTo>
                      <a:pt x="121" y="112"/>
                      <a:pt x="128" y="105"/>
                      <a:pt x="128" y="96"/>
                    </a:cubicBezTo>
                    <a:cubicBezTo>
                      <a:pt x="128" y="68"/>
                      <a:pt x="128" y="68"/>
                      <a:pt x="128" y="68"/>
                    </a:cubicBezTo>
                    <a:cubicBezTo>
                      <a:pt x="128" y="67"/>
                      <a:pt x="128" y="67"/>
                      <a:pt x="128" y="66"/>
                    </a:cubicBezTo>
                    <a:close/>
                    <a:moveTo>
                      <a:pt x="120" y="96"/>
                    </a:moveTo>
                    <a:cubicBezTo>
                      <a:pt x="120" y="100"/>
                      <a:pt x="116" y="104"/>
                      <a:pt x="112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2" y="104"/>
                      <a:pt x="8" y="100"/>
                      <a:pt x="8" y="96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20" y="68"/>
                      <a:pt x="120" y="68"/>
                      <a:pt x="120" y="68"/>
                    </a:cubicBezTo>
                    <a:lnTo>
                      <a:pt x="120" y="96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</a:endParaRPr>
              </a:p>
            </p:txBody>
          </p:sp>
          <p:sp>
            <p:nvSpPr>
              <p:cNvPr id="25" name="Freeform 176"/>
              <p:cNvSpPr>
                <a:spLocks noEditPoints="1"/>
              </p:cNvSpPr>
              <p:nvPr/>
            </p:nvSpPr>
            <p:spPr bwMode="auto">
              <a:xfrm>
                <a:off x="60325" y="58738"/>
                <a:ext cx="374650" cy="277812"/>
              </a:xfrm>
              <a:custGeom>
                <a:avLst/>
                <a:gdLst>
                  <a:gd name="T0" fmla="*/ 80 w 98"/>
                  <a:gd name="T1" fmla="*/ 0 h 72"/>
                  <a:gd name="T2" fmla="*/ 18 w 98"/>
                  <a:gd name="T3" fmla="*/ 0 h 72"/>
                  <a:gd name="T4" fmla="*/ 14 w 98"/>
                  <a:gd name="T5" fmla="*/ 3 h 72"/>
                  <a:gd name="T6" fmla="*/ 0 w 98"/>
                  <a:gd name="T7" fmla="*/ 51 h 72"/>
                  <a:gd name="T8" fmla="*/ 1 w 98"/>
                  <a:gd name="T9" fmla="*/ 54 h 72"/>
                  <a:gd name="T10" fmla="*/ 4 w 98"/>
                  <a:gd name="T11" fmla="*/ 56 h 72"/>
                  <a:gd name="T12" fmla="*/ 16 w 98"/>
                  <a:gd name="T13" fmla="*/ 56 h 72"/>
                  <a:gd name="T14" fmla="*/ 20 w 98"/>
                  <a:gd name="T15" fmla="*/ 56 h 72"/>
                  <a:gd name="T16" fmla="*/ 23 w 98"/>
                  <a:gd name="T17" fmla="*/ 56 h 72"/>
                  <a:gd name="T18" fmla="*/ 28 w 98"/>
                  <a:gd name="T19" fmla="*/ 68 h 72"/>
                  <a:gd name="T20" fmla="*/ 35 w 98"/>
                  <a:gd name="T21" fmla="*/ 72 h 72"/>
                  <a:gd name="T22" fmla="*/ 63 w 98"/>
                  <a:gd name="T23" fmla="*/ 72 h 72"/>
                  <a:gd name="T24" fmla="*/ 70 w 98"/>
                  <a:gd name="T25" fmla="*/ 68 h 72"/>
                  <a:gd name="T26" fmla="*/ 75 w 98"/>
                  <a:gd name="T27" fmla="*/ 56 h 72"/>
                  <a:gd name="T28" fmla="*/ 78 w 98"/>
                  <a:gd name="T29" fmla="*/ 56 h 72"/>
                  <a:gd name="T30" fmla="*/ 82 w 98"/>
                  <a:gd name="T31" fmla="*/ 56 h 72"/>
                  <a:gd name="T32" fmla="*/ 94 w 98"/>
                  <a:gd name="T33" fmla="*/ 56 h 72"/>
                  <a:gd name="T34" fmla="*/ 97 w 98"/>
                  <a:gd name="T35" fmla="*/ 54 h 72"/>
                  <a:gd name="T36" fmla="*/ 98 w 98"/>
                  <a:gd name="T37" fmla="*/ 51 h 72"/>
                  <a:gd name="T38" fmla="*/ 84 w 98"/>
                  <a:gd name="T39" fmla="*/ 3 h 72"/>
                  <a:gd name="T40" fmla="*/ 80 w 98"/>
                  <a:gd name="T41" fmla="*/ 0 h 72"/>
                  <a:gd name="T42" fmla="*/ 82 w 98"/>
                  <a:gd name="T43" fmla="*/ 48 h 72"/>
                  <a:gd name="T44" fmla="*/ 75 w 98"/>
                  <a:gd name="T45" fmla="*/ 48 h 72"/>
                  <a:gd name="T46" fmla="*/ 68 w 98"/>
                  <a:gd name="T47" fmla="*/ 52 h 72"/>
                  <a:gd name="T48" fmla="*/ 63 w 98"/>
                  <a:gd name="T49" fmla="*/ 64 h 72"/>
                  <a:gd name="T50" fmla="*/ 35 w 98"/>
                  <a:gd name="T51" fmla="*/ 64 h 72"/>
                  <a:gd name="T52" fmla="*/ 30 w 98"/>
                  <a:gd name="T53" fmla="*/ 52 h 72"/>
                  <a:gd name="T54" fmla="*/ 23 w 98"/>
                  <a:gd name="T55" fmla="*/ 48 h 72"/>
                  <a:gd name="T56" fmla="*/ 16 w 98"/>
                  <a:gd name="T57" fmla="*/ 48 h 72"/>
                  <a:gd name="T58" fmla="*/ 6 w 98"/>
                  <a:gd name="T59" fmla="*/ 48 h 72"/>
                  <a:gd name="T60" fmla="*/ 18 w 98"/>
                  <a:gd name="T61" fmla="*/ 4 h 72"/>
                  <a:gd name="T62" fmla="*/ 80 w 98"/>
                  <a:gd name="T63" fmla="*/ 4 h 72"/>
                  <a:gd name="T64" fmla="*/ 92 w 98"/>
                  <a:gd name="T65" fmla="*/ 48 h 72"/>
                  <a:gd name="T66" fmla="*/ 82 w 98"/>
                  <a:gd name="T67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8" h="72">
                    <a:moveTo>
                      <a:pt x="80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5" y="1"/>
                      <a:pt x="14" y="3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2"/>
                      <a:pt x="0" y="53"/>
                      <a:pt x="1" y="54"/>
                    </a:cubicBezTo>
                    <a:cubicBezTo>
                      <a:pt x="2" y="55"/>
                      <a:pt x="3" y="56"/>
                      <a:pt x="4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30" y="70"/>
                      <a:pt x="32" y="72"/>
                      <a:pt x="35" y="72"/>
                    </a:cubicBezTo>
                    <a:cubicBezTo>
                      <a:pt x="63" y="72"/>
                      <a:pt x="63" y="72"/>
                      <a:pt x="63" y="72"/>
                    </a:cubicBezTo>
                    <a:cubicBezTo>
                      <a:pt x="66" y="72"/>
                      <a:pt x="68" y="70"/>
                      <a:pt x="70" y="68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5" y="56"/>
                      <a:pt x="96" y="55"/>
                      <a:pt x="97" y="54"/>
                    </a:cubicBezTo>
                    <a:cubicBezTo>
                      <a:pt x="98" y="53"/>
                      <a:pt x="98" y="52"/>
                      <a:pt x="98" y="51"/>
                    </a:cubicBezTo>
                    <a:cubicBezTo>
                      <a:pt x="84" y="3"/>
                      <a:pt x="84" y="3"/>
                      <a:pt x="84" y="3"/>
                    </a:cubicBezTo>
                    <a:cubicBezTo>
                      <a:pt x="83" y="1"/>
                      <a:pt x="82" y="0"/>
                      <a:pt x="80" y="0"/>
                    </a:cubicBezTo>
                    <a:close/>
                    <a:moveTo>
                      <a:pt x="82" y="48"/>
                    </a:moveTo>
                    <a:cubicBezTo>
                      <a:pt x="75" y="48"/>
                      <a:pt x="75" y="48"/>
                      <a:pt x="75" y="48"/>
                    </a:cubicBezTo>
                    <a:cubicBezTo>
                      <a:pt x="72" y="48"/>
                      <a:pt x="70" y="50"/>
                      <a:pt x="68" y="52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28" y="50"/>
                      <a:pt x="26" y="48"/>
                      <a:pt x="23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92" y="48"/>
                      <a:pt x="92" y="48"/>
                      <a:pt x="92" y="48"/>
                    </a:cubicBezTo>
                    <a:lnTo>
                      <a:pt x="82" y="48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710629" y="2602290"/>
            <a:ext cx="608740" cy="608740"/>
            <a:chOff x="348365" y="1453248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6" name="Rounded Rectangle 34"/>
            <p:cNvSpPr/>
            <p:nvPr/>
          </p:nvSpPr>
          <p:spPr>
            <a:xfrm>
              <a:off x="348365" y="1453248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 50"/>
            <p:cNvSpPr>
              <a:spLocks noEditPoints="1"/>
            </p:cNvSpPr>
            <p:nvPr/>
          </p:nvSpPr>
          <p:spPr bwMode="auto">
            <a:xfrm>
              <a:off x="551354" y="1626772"/>
              <a:ext cx="202762" cy="255385"/>
            </a:xfrm>
            <a:custGeom>
              <a:avLst/>
              <a:gdLst/>
              <a:ahLst/>
              <a:cxnLst>
                <a:cxn ang="0">
                  <a:pos x="187" y="135"/>
                </a:cxn>
                <a:cxn ang="0">
                  <a:pos x="44" y="135"/>
                </a:cxn>
                <a:cxn ang="0">
                  <a:pos x="44" y="156"/>
                </a:cxn>
                <a:cxn ang="0">
                  <a:pos x="187" y="156"/>
                </a:cxn>
                <a:cxn ang="0">
                  <a:pos x="187" y="135"/>
                </a:cxn>
                <a:cxn ang="0">
                  <a:pos x="187" y="95"/>
                </a:cxn>
                <a:cxn ang="0">
                  <a:pos x="44" y="95"/>
                </a:cxn>
                <a:cxn ang="0">
                  <a:pos x="44" y="115"/>
                </a:cxn>
                <a:cxn ang="0">
                  <a:pos x="187" y="115"/>
                </a:cxn>
                <a:cxn ang="0">
                  <a:pos x="187" y="95"/>
                </a:cxn>
                <a:cxn ang="0">
                  <a:pos x="187" y="54"/>
                </a:cxn>
                <a:cxn ang="0">
                  <a:pos x="44" y="54"/>
                </a:cxn>
                <a:cxn ang="0">
                  <a:pos x="44" y="75"/>
                </a:cxn>
                <a:cxn ang="0">
                  <a:pos x="187" y="75"/>
                </a:cxn>
                <a:cxn ang="0">
                  <a:pos x="187" y="54"/>
                </a:cxn>
                <a:cxn ang="0">
                  <a:pos x="44" y="196"/>
                </a:cxn>
                <a:cxn ang="0">
                  <a:pos x="116" y="196"/>
                </a:cxn>
                <a:cxn ang="0">
                  <a:pos x="116" y="176"/>
                </a:cxn>
                <a:cxn ang="0">
                  <a:pos x="44" y="176"/>
                </a:cxn>
                <a:cxn ang="0">
                  <a:pos x="44" y="196"/>
                </a:cxn>
                <a:cxn ang="0">
                  <a:pos x="233" y="29"/>
                </a:cxn>
                <a:cxn ang="0">
                  <a:pos x="233" y="0"/>
                </a:cxn>
                <a:cxn ang="0">
                  <a:pos x="0" y="0"/>
                </a:cxn>
                <a:cxn ang="0">
                  <a:pos x="0" y="301"/>
                </a:cxn>
                <a:cxn ang="0">
                  <a:pos x="29" y="301"/>
                </a:cxn>
                <a:cxn ang="0">
                  <a:pos x="29" y="330"/>
                </a:cxn>
                <a:cxn ang="0">
                  <a:pos x="262" y="330"/>
                </a:cxn>
                <a:cxn ang="0">
                  <a:pos x="262" y="29"/>
                </a:cxn>
                <a:cxn ang="0">
                  <a:pos x="233" y="29"/>
                </a:cxn>
                <a:cxn ang="0">
                  <a:pos x="15" y="286"/>
                </a:cxn>
                <a:cxn ang="0">
                  <a:pos x="15" y="16"/>
                </a:cxn>
                <a:cxn ang="0">
                  <a:pos x="216" y="16"/>
                </a:cxn>
                <a:cxn ang="0">
                  <a:pos x="216" y="216"/>
                </a:cxn>
                <a:cxn ang="0">
                  <a:pos x="148" y="216"/>
                </a:cxn>
                <a:cxn ang="0">
                  <a:pos x="148" y="286"/>
                </a:cxn>
                <a:cxn ang="0">
                  <a:pos x="15" y="286"/>
                </a:cxn>
                <a:cxn ang="0">
                  <a:pos x="245" y="315"/>
                </a:cxn>
                <a:cxn ang="0">
                  <a:pos x="44" y="315"/>
                </a:cxn>
                <a:cxn ang="0">
                  <a:pos x="44" y="301"/>
                </a:cxn>
                <a:cxn ang="0">
                  <a:pos x="155" y="301"/>
                </a:cxn>
                <a:cxn ang="0">
                  <a:pos x="233" y="225"/>
                </a:cxn>
                <a:cxn ang="0">
                  <a:pos x="233" y="45"/>
                </a:cxn>
                <a:cxn ang="0">
                  <a:pos x="245" y="45"/>
                </a:cxn>
                <a:cxn ang="0">
                  <a:pos x="245" y="315"/>
                </a:cxn>
              </a:cxnLst>
              <a:rect l="0" t="0" r="r" b="b"/>
              <a:pathLst>
                <a:path w="262" h="330">
                  <a:moveTo>
                    <a:pt x="187" y="135"/>
                  </a:moveTo>
                  <a:lnTo>
                    <a:pt x="44" y="135"/>
                  </a:lnTo>
                  <a:lnTo>
                    <a:pt x="44" y="156"/>
                  </a:lnTo>
                  <a:lnTo>
                    <a:pt x="187" y="156"/>
                  </a:lnTo>
                  <a:lnTo>
                    <a:pt x="187" y="135"/>
                  </a:lnTo>
                  <a:close/>
                  <a:moveTo>
                    <a:pt x="187" y="95"/>
                  </a:moveTo>
                  <a:lnTo>
                    <a:pt x="44" y="95"/>
                  </a:lnTo>
                  <a:lnTo>
                    <a:pt x="44" y="115"/>
                  </a:lnTo>
                  <a:lnTo>
                    <a:pt x="187" y="115"/>
                  </a:lnTo>
                  <a:lnTo>
                    <a:pt x="187" y="95"/>
                  </a:lnTo>
                  <a:close/>
                  <a:moveTo>
                    <a:pt x="187" y="54"/>
                  </a:moveTo>
                  <a:lnTo>
                    <a:pt x="44" y="54"/>
                  </a:lnTo>
                  <a:lnTo>
                    <a:pt x="44" y="75"/>
                  </a:lnTo>
                  <a:lnTo>
                    <a:pt x="187" y="75"/>
                  </a:lnTo>
                  <a:lnTo>
                    <a:pt x="187" y="54"/>
                  </a:lnTo>
                  <a:close/>
                  <a:moveTo>
                    <a:pt x="44" y="196"/>
                  </a:moveTo>
                  <a:lnTo>
                    <a:pt x="116" y="196"/>
                  </a:lnTo>
                  <a:lnTo>
                    <a:pt x="116" y="176"/>
                  </a:lnTo>
                  <a:lnTo>
                    <a:pt x="44" y="176"/>
                  </a:lnTo>
                  <a:lnTo>
                    <a:pt x="44" y="196"/>
                  </a:lnTo>
                  <a:close/>
                  <a:moveTo>
                    <a:pt x="233" y="29"/>
                  </a:moveTo>
                  <a:lnTo>
                    <a:pt x="233" y="0"/>
                  </a:lnTo>
                  <a:lnTo>
                    <a:pt x="0" y="0"/>
                  </a:lnTo>
                  <a:lnTo>
                    <a:pt x="0" y="301"/>
                  </a:lnTo>
                  <a:lnTo>
                    <a:pt x="29" y="301"/>
                  </a:lnTo>
                  <a:lnTo>
                    <a:pt x="29" y="330"/>
                  </a:lnTo>
                  <a:lnTo>
                    <a:pt x="262" y="330"/>
                  </a:lnTo>
                  <a:lnTo>
                    <a:pt x="262" y="29"/>
                  </a:lnTo>
                  <a:lnTo>
                    <a:pt x="233" y="29"/>
                  </a:lnTo>
                  <a:close/>
                  <a:moveTo>
                    <a:pt x="15" y="286"/>
                  </a:moveTo>
                  <a:lnTo>
                    <a:pt x="15" y="16"/>
                  </a:lnTo>
                  <a:lnTo>
                    <a:pt x="216" y="16"/>
                  </a:lnTo>
                  <a:lnTo>
                    <a:pt x="216" y="216"/>
                  </a:lnTo>
                  <a:lnTo>
                    <a:pt x="148" y="216"/>
                  </a:lnTo>
                  <a:lnTo>
                    <a:pt x="148" y="286"/>
                  </a:lnTo>
                  <a:lnTo>
                    <a:pt x="15" y="286"/>
                  </a:lnTo>
                  <a:close/>
                  <a:moveTo>
                    <a:pt x="245" y="315"/>
                  </a:moveTo>
                  <a:lnTo>
                    <a:pt x="44" y="315"/>
                  </a:lnTo>
                  <a:lnTo>
                    <a:pt x="44" y="301"/>
                  </a:lnTo>
                  <a:lnTo>
                    <a:pt x="155" y="301"/>
                  </a:lnTo>
                  <a:lnTo>
                    <a:pt x="233" y="225"/>
                  </a:lnTo>
                  <a:lnTo>
                    <a:pt x="233" y="45"/>
                  </a:lnTo>
                  <a:lnTo>
                    <a:pt x="245" y="45"/>
                  </a:lnTo>
                  <a:lnTo>
                    <a:pt x="245" y="315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971133" y="2602290"/>
            <a:ext cx="608740" cy="608740"/>
            <a:chOff x="1445773" y="1079848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7" name="Rounded Rectangle 34"/>
            <p:cNvSpPr/>
            <p:nvPr/>
          </p:nvSpPr>
          <p:spPr>
            <a:xfrm>
              <a:off x="1445773" y="1079848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 48"/>
            <p:cNvSpPr>
              <a:spLocks noEditPoints="1"/>
            </p:cNvSpPr>
            <p:nvPr/>
          </p:nvSpPr>
          <p:spPr bwMode="auto">
            <a:xfrm>
              <a:off x="1617382" y="1203598"/>
              <a:ext cx="265519" cy="388510"/>
            </a:xfrm>
            <a:custGeom>
              <a:avLst/>
              <a:gdLst/>
              <a:ahLst/>
              <a:cxnLst>
                <a:cxn ang="0">
                  <a:pos x="76" y="31"/>
                </a:cxn>
                <a:cxn ang="0">
                  <a:pos x="80" y="27"/>
                </a:cxn>
                <a:cxn ang="0">
                  <a:pos x="76" y="23"/>
                </a:cxn>
                <a:cxn ang="0">
                  <a:pos x="23" y="76"/>
                </a:cxn>
                <a:cxn ang="0">
                  <a:pos x="27" y="80"/>
                </a:cxn>
                <a:cxn ang="0">
                  <a:pos x="31" y="76"/>
                </a:cxn>
                <a:cxn ang="0">
                  <a:pos x="76" y="31"/>
                </a:cxn>
                <a:cxn ang="0">
                  <a:pos x="44" y="192"/>
                </a:cxn>
                <a:cxn ang="0">
                  <a:pos x="45" y="203"/>
                </a:cxn>
                <a:cxn ang="0">
                  <a:pos x="56" y="209"/>
                </a:cxn>
                <a:cxn ang="0">
                  <a:pos x="57" y="216"/>
                </a:cxn>
                <a:cxn ang="0">
                  <a:pos x="76" y="221"/>
                </a:cxn>
                <a:cxn ang="0">
                  <a:pos x="95" y="216"/>
                </a:cxn>
                <a:cxn ang="0">
                  <a:pos x="96" y="209"/>
                </a:cxn>
                <a:cxn ang="0">
                  <a:pos x="106" y="203"/>
                </a:cxn>
                <a:cxn ang="0">
                  <a:pos x="108" y="192"/>
                </a:cxn>
                <a:cxn ang="0">
                  <a:pos x="76" y="197"/>
                </a:cxn>
                <a:cxn ang="0">
                  <a:pos x="44" y="192"/>
                </a:cxn>
                <a:cxn ang="0">
                  <a:pos x="41" y="170"/>
                </a:cxn>
                <a:cxn ang="0">
                  <a:pos x="42" y="182"/>
                </a:cxn>
                <a:cxn ang="0">
                  <a:pos x="76" y="188"/>
                </a:cxn>
                <a:cxn ang="0">
                  <a:pos x="109" y="182"/>
                </a:cxn>
                <a:cxn ang="0">
                  <a:pos x="111" y="170"/>
                </a:cxn>
                <a:cxn ang="0">
                  <a:pos x="76" y="177"/>
                </a:cxn>
                <a:cxn ang="0">
                  <a:pos x="41" y="170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36" y="141"/>
                </a:cxn>
                <a:cxn ang="0">
                  <a:pos x="39" y="160"/>
                </a:cxn>
                <a:cxn ang="0">
                  <a:pos x="76" y="168"/>
                </a:cxn>
                <a:cxn ang="0">
                  <a:pos x="113" y="160"/>
                </a:cxn>
                <a:cxn ang="0">
                  <a:pos x="115" y="141"/>
                </a:cxn>
                <a:cxn ang="0">
                  <a:pos x="152" y="76"/>
                </a:cxn>
                <a:cxn ang="0">
                  <a:pos x="76" y="0"/>
                </a:cxn>
                <a:cxn ang="0">
                  <a:pos x="104" y="132"/>
                </a:cxn>
                <a:cxn ang="0">
                  <a:pos x="102" y="150"/>
                </a:cxn>
                <a:cxn ang="0">
                  <a:pos x="76" y="154"/>
                </a:cxn>
                <a:cxn ang="0">
                  <a:pos x="50" y="150"/>
                </a:cxn>
                <a:cxn ang="0">
                  <a:pos x="48" y="132"/>
                </a:cxn>
                <a:cxn ang="0">
                  <a:pos x="13" y="76"/>
                </a:cxn>
                <a:cxn ang="0">
                  <a:pos x="76" y="14"/>
                </a:cxn>
                <a:cxn ang="0">
                  <a:pos x="139" y="76"/>
                </a:cxn>
                <a:cxn ang="0">
                  <a:pos x="104" y="132"/>
                </a:cxn>
                <a:cxn ang="0">
                  <a:pos x="93" y="104"/>
                </a:cxn>
                <a:cxn ang="0">
                  <a:pos x="76" y="74"/>
                </a:cxn>
                <a:cxn ang="0">
                  <a:pos x="59" y="104"/>
                </a:cxn>
                <a:cxn ang="0">
                  <a:pos x="52" y="89"/>
                </a:cxn>
                <a:cxn ang="0">
                  <a:pos x="41" y="94"/>
                </a:cxn>
                <a:cxn ang="0">
                  <a:pos x="58" y="131"/>
                </a:cxn>
                <a:cxn ang="0">
                  <a:pos x="76" y="98"/>
                </a:cxn>
                <a:cxn ang="0">
                  <a:pos x="94" y="131"/>
                </a:cxn>
                <a:cxn ang="0">
                  <a:pos x="111" y="94"/>
                </a:cxn>
                <a:cxn ang="0">
                  <a:pos x="100" y="89"/>
                </a:cxn>
                <a:cxn ang="0">
                  <a:pos x="93" y="104"/>
                </a:cxn>
              </a:cxnLst>
              <a:rect l="0" t="0" r="r" b="b"/>
              <a:pathLst>
                <a:path w="152" h="221">
                  <a:moveTo>
                    <a:pt x="76" y="31"/>
                  </a:moveTo>
                  <a:cubicBezTo>
                    <a:pt x="78" y="31"/>
                    <a:pt x="80" y="30"/>
                    <a:pt x="80" y="27"/>
                  </a:cubicBezTo>
                  <a:cubicBezTo>
                    <a:pt x="80" y="25"/>
                    <a:pt x="78" y="23"/>
                    <a:pt x="76" y="23"/>
                  </a:cubicBezTo>
                  <a:cubicBezTo>
                    <a:pt x="47" y="23"/>
                    <a:pt x="23" y="47"/>
                    <a:pt x="23" y="76"/>
                  </a:cubicBezTo>
                  <a:cubicBezTo>
                    <a:pt x="23" y="78"/>
                    <a:pt x="25" y="80"/>
                    <a:pt x="27" y="80"/>
                  </a:cubicBezTo>
                  <a:cubicBezTo>
                    <a:pt x="29" y="80"/>
                    <a:pt x="31" y="78"/>
                    <a:pt x="31" y="76"/>
                  </a:cubicBezTo>
                  <a:cubicBezTo>
                    <a:pt x="31" y="52"/>
                    <a:pt x="51" y="31"/>
                    <a:pt x="76" y="31"/>
                  </a:cubicBezTo>
                  <a:close/>
                  <a:moveTo>
                    <a:pt x="44" y="192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5" y="203"/>
                    <a:pt x="48" y="207"/>
                    <a:pt x="56" y="209"/>
                  </a:cubicBezTo>
                  <a:cubicBezTo>
                    <a:pt x="57" y="216"/>
                    <a:pt x="57" y="216"/>
                    <a:pt x="57" y="216"/>
                  </a:cubicBezTo>
                  <a:cubicBezTo>
                    <a:pt x="57" y="216"/>
                    <a:pt x="61" y="221"/>
                    <a:pt x="76" y="221"/>
                  </a:cubicBezTo>
                  <a:cubicBezTo>
                    <a:pt x="91" y="221"/>
                    <a:pt x="95" y="216"/>
                    <a:pt x="95" y="216"/>
                  </a:cubicBezTo>
                  <a:cubicBezTo>
                    <a:pt x="96" y="209"/>
                    <a:pt x="96" y="209"/>
                    <a:pt x="96" y="209"/>
                  </a:cubicBezTo>
                  <a:cubicBezTo>
                    <a:pt x="104" y="207"/>
                    <a:pt x="106" y="203"/>
                    <a:pt x="106" y="203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98" y="195"/>
                    <a:pt x="87" y="197"/>
                    <a:pt x="76" y="197"/>
                  </a:cubicBezTo>
                  <a:cubicBezTo>
                    <a:pt x="64" y="197"/>
                    <a:pt x="54" y="195"/>
                    <a:pt x="44" y="192"/>
                  </a:cubicBezTo>
                  <a:close/>
                  <a:moveTo>
                    <a:pt x="41" y="170"/>
                  </a:moveTo>
                  <a:cubicBezTo>
                    <a:pt x="42" y="182"/>
                    <a:pt x="42" y="182"/>
                    <a:pt x="42" y="182"/>
                  </a:cubicBezTo>
                  <a:cubicBezTo>
                    <a:pt x="52" y="186"/>
                    <a:pt x="64" y="188"/>
                    <a:pt x="76" y="188"/>
                  </a:cubicBezTo>
                  <a:cubicBezTo>
                    <a:pt x="88" y="188"/>
                    <a:pt x="99" y="186"/>
                    <a:pt x="109" y="182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00" y="174"/>
                    <a:pt x="89" y="177"/>
                    <a:pt x="76" y="177"/>
                  </a:cubicBezTo>
                  <a:cubicBezTo>
                    <a:pt x="63" y="177"/>
                    <a:pt x="51" y="174"/>
                    <a:pt x="41" y="170"/>
                  </a:cubicBezTo>
                  <a:close/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04"/>
                    <a:pt x="15" y="128"/>
                    <a:pt x="36" y="14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50" y="165"/>
                    <a:pt x="63" y="168"/>
                    <a:pt x="76" y="168"/>
                  </a:cubicBezTo>
                  <a:cubicBezTo>
                    <a:pt x="89" y="168"/>
                    <a:pt x="102" y="165"/>
                    <a:pt x="113" y="160"/>
                  </a:cubicBezTo>
                  <a:cubicBezTo>
                    <a:pt x="115" y="141"/>
                    <a:pt x="115" y="141"/>
                    <a:pt x="115" y="141"/>
                  </a:cubicBezTo>
                  <a:cubicBezTo>
                    <a:pt x="137" y="128"/>
                    <a:pt x="152" y="104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104" y="132"/>
                  </a:move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95" y="154"/>
                    <a:pt x="76" y="154"/>
                  </a:cubicBezTo>
                  <a:cubicBezTo>
                    <a:pt x="57" y="154"/>
                    <a:pt x="50" y="150"/>
                    <a:pt x="50" y="150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27" y="122"/>
                    <a:pt x="13" y="101"/>
                    <a:pt x="13" y="76"/>
                  </a:cubicBezTo>
                  <a:cubicBezTo>
                    <a:pt x="13" y="42"/>
                    <a:pt x="41" y="14"/>
                    <a:pt x="76" y="14"/>
                  </a:cubicBezTo>
                  <a:cubicBezTo>
                    <a:pt x="110" y="14"/>
                    <a:pt x="139" y="42"/>
                    <a:pt x="139" y="76"/>
                  </a:cubicBezTo>
                  <a:cubicBezTo>
                    <a:pt x="139" y="101"/>
                    <a:pt x="124" y="122"/>
                    <a:pt x="104" y="132"/>
                  </a:cubicBezTo>
                  <a:close/>
                  <a:moveTo>
                    <a:pt x="93" y="104"/>
                  </a:moveTo>
                  <a:cubicBezTo>
                    <a:pt x="76" y="74"/>
                    <a:pt x="76" y="74"/>
                    <a:pt x="76" y="74"/>
                  </a:cubicBezTo>
                  <a:cubicBezTo>
                    <a:pt x="59" y="104"/>
                    <a:pt x="59" y="104"/>
                    <a:pt x="59" y="10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0" y="89"/>
                    <a:pt x="100" y="89"/>
                    <a:pt x="100" y="89"/>
                  </a:cubicBezTo>
                  <a:lnTo>
                    <a:pt x="93" y="104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</p:grpSp>
      <p:sp>
        <p:nvSpPr>
          <p:cNvPr id="31" name="Oval 40"/>
          <p:cNvSpPr/>
          <p:nvPr/>
        </p:nvSpPr>
        <p:spPr>
          <a:xfrm>
            <a:off x="3779912" y="384770"/>
            <a:ext cx="1245453" cy="124545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10"/>
          <p:cNvSpPr txBox="1"/>
          <p:nvPr/>
        </p:nvSpPr>
        <p:spPr>
          <a:xfrm>
            <a:off x="229870" y="2203450"/>
            <a:ext cx="23501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一、主要功能介绍</a:t>
            </a:r>
            <a:endParaRPr lang="zh-CN" altLang="en-US" sz="2000" b="1" dirty="0" smtClean="0">
              <a:solidFill>
                <a:srgbClr val="FFFFFF"/>
              </a:solidFill>
              <a:latin typeface="方正兰亭黑简体" pitchFamily="2" charset="-122"/>
              <a:ea typeface="方正兰亭黑简体" pitchFamily="2" charset="-122"/>
              <a:cs typeface="Roboto Condensed" panose="02000000000000000000"/>
            </a:endParaRPr>
          </a:p>
        </p:txBody>
      </p:sp>
      <p:sp>
        <p:nvSpPr>
          <p:cNvPr id="34" name="TextBox 10"/>
          <p:cNvSpPr txBox="1"/>
          <p:nvPr/>
        </p:nvSpPr>
        <p:spPr>
          <a:xfrm>
            <a:off x="2408555" y="3317875"/>
            <a:ext cx="19888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二</a:t>
            </a:r>
            <a:r>
              <a:rPr lang="en-US" altLang="zh-CN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.</a:t>
            </a:r>
            <a:r>
              <a:rPr lang="zh-CN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快捷键说明</a:t>
            </a:r>
            <a:endParaRPr lang="zh-CN" sz="2000" b="1" dirty="0">
              <a:solidFill>
                <a:srgbClr val="FFFFFF"/>
              </a:solidFill>
              <a:latin typeface="方正兰亭黑简体" pitchFamily="2" charset="-122"/>
              <a:cs typeface="Roboto Condensed" panose="02000000000000000000"/>
            </a:endParaRPr>
          </a:p>
        </p:txBody>
      </p:sp>
      <p:sp>
        <p:nvSpPr>
          <p:cNvPr id="36" name="TextBox 10"/>
          <p:cNvSpPr txBox="1"/>
          <p:nvPr/>
        </p:nvSpPr>
        <p:spPr>
          <a:xfrm>
            <a:off x="5929793" y="3317717"/>
            <a:ext cx="191645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四</a:t>
            </a:r>
            <a:r>
              <a:rPr lang="en-US" altLang="zh-CN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.</a:t>
            </a:r>
            <a:r>
              <a:rPr lang="zh-CN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小小总结</a:t>
            </a:r>
            <a:endParaRPr lang="zh-CN" sz="2000" b="1" dirty="0" smtClean="0">
              <a:solidFill>
                <a:srgbClr val="FFFFFF"/>
              </a:solidFill>
              <a:latin typeface="方正兰亭黑简体" pitchFamily="2" charset="-122"/>
              <a:ea typeface="方正兰亭黑简体" pitchFamily="2" charset="-122"/>
              <a:cs typeface="Roboto Condensed" panose="02000000000000000000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4492141" y="2602290"/>
            <a:ext cx="608740" cy="608740"/>
            <a:chOff x="3841813" y="2844862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9" name="Rounded Rectangle 34"/>
            <p:cNvSpPr/>
            <p:nvPr/>
          </p:nvSpPr>
          <p:spPr>
            <a:xfrm>
              <a:off x="3841813" y="2844862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3" name="Group 56"/>
            <p:cNvGrpSpPr/>
            <p:nvPr/>
          </p:nvGrpSpPr>
          <p:grpSpPr>
            <a:xfrm>
              <a:off x="3963299" y="2999019"/>
              <a:ext cx="365767" cy="307523"/>
              <a:chOff x="10280549" y="2492063"/>
              <a:chExt cx="506412" cy="474662"/>
            </a:xfrm>
            <a:grpFill/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0526611" y="2752413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</a:endParaRPr>
              </a:p>
            </p:txBody>
          </p:sp>
          <p:sp>
            <p:nvSpPr>
              <p:cNvPr id="45" name="Freeform 6"/>
              <p:cNvSpPr>
                <a:spLocks noEditPoints="1"/>
              </p:cNvSpPr>
              <p:nvPr/>
            </p:nvSpPr>
            <p:spPr bwMode="auto">
              <a:xfrm>
                <a:off x="10280549" y="2492063"/>
                <a:ext cx="506412" cy="474662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</a:endParaRPr>
              </a:p>
            </p:txBody>
          </p:sp>
        </p:grpSp>
      </p:grpSp>
      <p:grpSp>
        <p:nvGrpSpPr>
          <p:cNvPr id="86" name="组合 85"/>
          <p:cNvGrpSpPr/>
          <p:nvPr/>
        </p:nvGrpSpPr>
        <p:grpSpPr>
          <a:xfrm>
            <a:off x="5752645" y="2602290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0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1" name="TextBox 10"/>
          <p:cNvSpPr txBox="1"/>
          <p:nvPr/>
        </p:nvSpPr>
        <p:spPr>
          <a:xfrm>
            <a:off x="4491902" y="2203428"/>
            <a:ext cx="17710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>
                <a:solidFill>
                  <a:srgbClr val="FFFFFF"/>
                </a:solidFill>
                <a:latin typeface="方正兰亭黑简体" pitchFamily="2" charset="-122"/>
                <a:cs typeface="Roboto Condensed" panose="02000000000000000000"/>
              </a:rPr>
              <a:t>三</a:t>
            </a:r>
            <a:r>
              <a:rPr lang="en-US" altLang="zh-CN" sz="2000" b="1" dirty="0">
                <a:solidFill>
                  <a:srgbClr val="FFFFFF"/>
                </a:solidFill>
                <a:latin typeface="方正兰亭黑简体" pitchFamily="2" charset="-122"/>
                <a:cs typeface="Roboto Condensed" panose="02000000000000000000"/>
              </a:rPr>
              <a:t>.</a:t>
            </a:r>
            <a:r>
              <a:rPr lang="zh-CN" altLang="ko-KR" sz="2000" b="1" dirty="0">
                <a:solidFill>
                  <a:srgbClr val="FFFFFF"/>
                </a:solidFill>
                <a:latin typeface="方正兰亭黑简体" pitchFamily="2" charset="-122"/>
                <a:cs typeface="Roboto Condensed" panose="02000000000000000000"/>
              </a:rPr>
              <a:t>项目演示</a:t>
            </a:r>
            <a:endParaRPr lang="zh-CN" altLang="ko-KR" sz="2000" b="1" dirty="0">
              <a:solidFill>
                <a:srgbClr val="FFFFFF"/>
              </a:solidFill>
              <a:latin typeface="方正兰亭黑简体" pitchFamily="2" charset="-122"/>
              <a:cs typeface="Roboto Condensed" panose="02000000000000000000"/>
            </a:endParaRPr>
          </a:p>
        </p:txBody>
      </p:sp>
      <p:sp>
        <p:nvSpPr>
          <p:cNvPr id="56" name="TextBox 10"/>
          <p:cNvSpPr txBox="1"/>
          <p:nvPr/>
        </p:nvSpPr>
        <p:spPr>
          <a:xfrm>
            <a:off x="3816550" y="561220"/>
            <a:ext cx="11561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dirty="0" smtClean="0">
                <a:solidFill>
                  <a:srgbClr val="2A303C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目录</a:t>
            </a:r>
            <a:endParaRPr lang="en-US" altLang="zh-CN" sz="3600" b="1" dirty="0" smtClean="0">
              <a:solidFill>
                <a:srgbClr val="2A303C"/>
              </a:solidFill>
              <a:latin typeface="方正兰亭黑简体" pitchFamily="2" charset="-122"/>
              <a:ea typeface="方正兰亭黑简体" pitchFamily="2" charset="-122"/>
              <a:cs typeface="Roboto Condensed" panose="02000000000000000000"/>
            </a:endParaRPr>
          </a:p>
          <a:p>
            <a:pPr lvl="0" algn="ctr"/>
            <a:r>
              <a:rPr lang="en-US" altLang="ko-KR" sz="1600" b="1" dirty="0" smtClean="0">
                <a:solidFill>
                  <a:srgbClr val="2A303C"/>
                </a:solidFill>
                <a:latin typeface="方正兰亭黑简体" pitchFamily="2" charset="-122"/>
                <a:cs typeface="Roboto Condensed" panose="02000000000000000000"/>
              </a:rPr>
              <a:t>Contents</a:t>
            </a:r>
            <a:endParaRPr lang="ko-KR" altLang="en-US" sz="1600" b="1" dirty="0">
              <a:solidFill>
                <a:srgbClr val="2A303C"/>
              </a:solidFill>
              <a:latin typeface="方正兰亭黑简体" pitchFamily="2" charset="-122"/>
              <a:cs typeface="Roboto Condensed" panose="02000000000000000000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013149" y="2602290"/>
            <a:ext cx="608740" cy="608740"/>
            <a:chOff x="6650885" y="3008270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1" name="Rounded Rectangle 34"/>
            <p:cNvSpPr/>
            <p:nvPr/>
          </p:nvSpPr>
          <p:spPr>
            <a:xfrm>
              <a:off x="6650885" y="3008270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9" name="Group 54"/>
            <p:cNvGrpSpPr/>
            <p:nvPr/>
          </p:nvGrpSpPr>
          <p:grpSpPr>
            <a:xfrm>
              <a:off x="6805508" y="3127036"/>
              <a:ext cx="299494" cy="389342"/>
              <a:chOff x="6421904" y="4798576"/>
              <a:chExt cx="299494" cy="389342"/>
            </a:xfrm>
            <a:grpFill/>
          </p:grpSpPr>
          <p:sp>
            <p:nvSpPr>
              <p:cNvPr id="80" name="Freeform 170"/>
              <p:cNvSpPr/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81" name="Freeform 171"/>
              <p:cNvSpPr/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cxnSp>
        <p:nvCxnSpPr>
          <p:cNvPr id="3" name="直接箭头连接符 2"/>
          <p:cNvCxnSpPr/>
          <p:nvPr/>
        </p:nvCxnSpPr>
        <p:spPr>
          <a:xfrm>
            <a:off x="0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/>
          <p:nvPr/>
        </p:nvCxnSpPr>
        <p:spPr>
          <a:xfrm>
            <a:off x="1383758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/>
          <p:nvPr/>
        </p:nvCxnSpPr>
        <p:spPr>
          <a:xfrm>
            <a:off x="2644262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/>
          <p:cNvCxnSpPr/>
          <p:nvPr/>
        </p:nvCxnSpPr>
        <p:spPr>
          <a:xfrm>
            <a:off x="3900233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>
            <a:off x="5165270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/>
          <p:nvPr/>
        </p:nvCxnSpPr>
        <p:spPr>
          <a:xfrm>
            <a:off x="6382067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/>
          <p:cNvCxnSpPr/>
          <p:nvPr/>
        </p:nvCxnSpPr>
        <p:spPr>
          <a:xfrm>
            <a:off x="7726779" y="2914039"/>
            <a:ext cx="587375" cy="0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 rot="2579267">
            <a:off x="8041318" y="2633469"/>
            <a:ext cx="849821" cy="635481"/>
            <a:chOff x="6060116" y="2405136"/>
            <a:chExt cx="849821" cy="635481"/>
          </a:xfrm>
        </p:grpSpPr>
        <p:sp>
          <p:nvSpPr>
            <p:cNvPr id="12" name="Freeform 133"/>
            <p:cNvSpPr/>
            <p:nvPr/>
          </p:nvSpPr>
          <p:spPr bwMode="auto">
            <a:xfrm rot="2700000" flipH="1">
              <a:off x="6122237" y="2789035"/>
              <a:ext cx="189461" cy="313703"/>
            </a:xfrm>
            <a:custGeom>
              <a:avLst/>
              <a:gdLst>
                <a:gd name="T0" fmla="*/ 7566 w 397"/>
                <a:gd name="T1" fmla="*/ 1009717 h 659"/>
                <a:gd name="T2" fmla="*/ 0 w 397"/>
                <a:gd name="T3" fmla="*/ 1009717 h 659"/>
                <a:gd name="T4" fmla="*/ 0 w 397"/>
                <a:gd name="T5" fmla="*/ 1009717 h 659"/>
                <a:gd name="T6" fmla="*/ 11348 w 397"/>
                <a:gd name="T7" fmla="*/ 1021020 h 659"/>
                <a:gd name="T8" fmla="*/ 15131 w 397"/>
                <a:gd name="T9" fmla="*/ 1062464 h 659"/>
                <a:gd name="T10" fmla="*/ 18914 w 397"/>
                <a:gd name="T11" fmla="*/ 1069999 h 659"/>
                <a:gd name="T12" fmla="*/ 181575 w 397"/>
                <a:gd name="T13" fmla="*/ 1574858 h 659"/>
                <a:gd name="T14" fmla="*/ 348019 w 397"/>
                <a:gd name="T15" fmla="*/ 1092605 h 659"/>
                <a:gd name="T16" fmla="*/ 650644 w 397"/>
                <a:gd name="T17" fmla="*/ 1661513 h 659"/>
                <a:gd name="T18" fmla="*/ 548508 w 397"/>
                <a:gd name="T19" fmla="*/ 2124928 h 659"/>
                <a:gd name="T20" fmla="*/ 760345 w 397"/>
                <a:gd name="T21" fmla="*/ 2482850 h 659"/>
                <a:gd name="T22" fmla="*/ 650644 w 397"/>
                <a:gd name="T23" fmla="*/ 2275632 h 659"/>
                <a:gd name="T24" fmla="*/ 688472 w 397"/>
                <a:gd name="T25" fmla="*/ 1989294 h 659"/>
                <a:gd name="T26" fmla="*/ 866264 w 397"/>
                <a:gd name="T27" fmla="*/ 1740632 h 659"/>
                <a:gd name="T28" fmla="*/ 1028925 w 397"/>
                <a:gd name="T29" fmla="*/ 1454295 h 659"/>
                <a:gd name="T30" fmla="*/ 1059187 w 397"/>
                <a:gd name="T31" fmla="*/ 1363872 h 659"/>
                <a:gd name="T32" fmla="*/ 1161323 w 397"/>
                <a:gd name="T33" fmla="*/ 1823520 h 659"/>
                <a:gd name="T34" fmla="*/ 1229414 w 397"/>
                <a:gd name="T35" fmla="*/ 1529647 h 659"/>
                <a:gd name="T36" fmla="*/ 1399640 w 397"/>
                <a:gd name="T37" fmla="*/ 745985 h 659"/>
                <a:gd name="T38" fmla="*/ 714951 w 397"/>
                <a:gd name="T39" fmla="*/ 0 h 659"/>
                <a:gd name="T40" fmla="*/ 11348 w 397"/>
                <a:gd name="T41" fmla="*/ 956971 h 659"/>
                <a:gd name="T42" fmla="*/ 7566 w 397"/>
                <a:gd name="T43" fmla="*/ 1009717 h 65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Freeform 134"/>
            <p:cNvSpPr/>
            <p:nvPr/>
          </p:nvSpPr>
          <p:spPr bwMode="auto">
            <a:xfrm rot="2700000" flipH="1">
              <a:off x="6182086" y="2803550"/>
              <a:ext cx="154413" cy="197568"/>
            </a:xfrm>
            <a:custGeom>
              <a:avLst/>
              <a:gdLst>
                <a:gd name="T0" fmla="*/ 581760 w 324"/>
                <a:gd name="T1" fmla="*/ 0 h 415"/>
                <a:gd name="T2" fmla="*/ 1148410 w 324"/>
                <a:gd name="T3" fmla="*/ 648083 h 415"/>
                <a:gd name="T4" fmla="*/ 1152187 w 324"/>
                <a:gd name="T5" fmla="*/ 655619 h 415"/>
                <a:gd name="T6" fmla="*/ 1152187 w 324"/>
                <a:gd name="T7" fmla="*/ 663154 h 415"/>
                <a:gd name="T8" fmla="*/ 1042635 w 324"/>
                <a:gd name="T9" fmla="*/ 1273558 h 415"/>
                <a:gd name="T10" fmla="*/ 963304 w 324"/>
                <a:gd name="T11" fmla="*/ 983428 h 415"/>
                <a:gd name="T12" fmla="*/ 868863 w 324"/>
                <a:gd name="T13" fmla="*/ 1137913 h 415"/>
                <a:gd name="T14" fmla="*/ 642203 w 324"/>
                <a:gd name="T15" fmla="*/ 1552384 h 415"/>
                <a:gd name="T16" fmla="*/ 630870 w 324"/>
                <a:gd name="T17" fmla="*/ 1563688 h 415"/>
                <a:gd name="T18" fmla="*/ 630870 w 324"/>
                <a:gd name="T19" fmla="*/ 1541080 h 415"/>
                <a:gd name="T20" fmla="*/ 245548 w 324"/>
                <a:gd name="T21" fmla="*/ 859086 h 415"/>
                <a:gd name="T22" fmla="*/ 196439 w 324"/>
                <a:gd name="T23" fmla="*/ 862854 h 415"/>
                <a:gd name="T24" fmla="*/ 7555 w 324"/>
                <a:gd name="T25" fmla="*/ 964588 h 415"/>
                <a:gd name="T26" fmla="*/ 3778 w 324"/>
                <a:gd name="T27" fmla="*/ 945749 h 415"/>
                <a:gd name="T28" fmla="*/ 3778 w 324"/>
                <a:gd name="T29" fmla="*/ 938213 h 415"/>
                <a:gd name="T30" fmla="*/ 0 w 324"/>
                <a:gd name="T31" fmla="*/ 900534 h 415"/>
                <a:gd name="T32" fmla="*/ 0 w 324"/>
                <a:gd name="T33" fmla="*/ 889230 h 415"/>
                <a:gd name="T34" fmla="*/ 0 w 324"/>
                <a:gd name="T35" fmla="*/ 840247 h 415"/>
                <a:gd name="T36" fmla="*/ 581760 w 324"/>
                <a:gd name="T37" fmla="*/ 0 h 41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Freeform 135"/>
            <p:cNvSpPr/>
            <p:nvPr/>
          </p:nvSpPr>
          <p:spPr bwMode="auto">
            <a:xfrm rot="2700000" flipH="1">
              <a:off x="6221808" y="2815389"/>
              <a:ext cx="101140" cy="142811"/>
            </a:xfrm>
            <a:custGeom>
              <a:avLst/>
              <a:gdLst>
                <a:gd name="T0" fmla="*/ 162607 w 212"/>
                <a:gd name="T1" fmla="*/ 535009 h 300"/>
                <a:gd name="T2" fmla="*/ 128573 w 212"/>
                <a:gd name="T3" fmla="*/ 535009 h 300"/>
                <a:gd name="T4" fmla="*/ 3782 w 212"/>
                <a:gd name="T5" fmla="*/ 599059 h 300"/>
                <a:gd name="T6" fmla="*/ 3782 w 212"/>
                <a:gd name="T7" fmla="*/ 587756 h 300"/>
                <a:gd name="T8" fmla="*/ 3782 w 212"/>
                <a:gd name="T9" fmla="*/ 583988 h 300"/>
                <a:gd name="T10" fmla="*/ 0 w 212"/>
                <a:gd name="T11" fmla="*/ 557615 h 300"/>
                <a:gd name="T12" fmla="*/ 0 w 212"/>
                <a:gd name="T13" fmla="*/ 550079 h 300"/>
                <a:gd name="T14" fmla="*/ 0 w 212"/>
                <a:gd name="T15" fmla="*/ 523706 h 300"/>
                <a:gd name="T16" fmla="*/ 381936 w 212"/>
                <a:gd name="T17" fmla="*/ 0 h 300"/>
                <a:gd name="T18" fmla="*/ 752528 w 212"/>
                <a:gd name="T19" fmla="*/ 403140 h 300"/>
                <a:gd name="T20" fmla="*/ 756309 w 212"/>
                <a:gd name="T21" fmla="*/ 406908 h 300"/>
                <a:gd name="T22" fmla="*/ 756309 w 212"/>
                <a:gd name="T23" fmla="*/ 410676 h 300"/>
                <a:gd name="T24" fmla="*/ 684460 w 212"/>
                <a:gd name="T25" fmla="*/ 791210 h 300"/>
                <a:gd name="T26" fmla="*/ 631518 w 212"/>
                <a:gd name="T27" fmla="*/ 610362 h 300"/>
                <a:gd name="T28" fmla="*/ 567232 w 212"/>
                <a:gd name="T29" fmla="*/ 704554 h 300"/>
                <a:gd name="T30" fmla="*/ 457567 w 212"/>
                <a:gd name="T31" fmla="*/ 1130300 h 300"/>
                <a:gd name="T32" fmla="*/ 162607 w 212"/>
                <a:gd name="T33" fmla="*/ 535009 h 3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Freeform 107"/>
            <p:cNvSpPr/>
            <p:nvPr/>
          </p:nvSpPr>
          <p:spPr bwMode="auto">
            <a:xfrm rot="2700000" flipH="1">
              <a:off x="6224910" y="2554544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EB6949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Freeform 107"/>
            <p:cNvSpPr/>
            <p:nvPr/>
          </p:nvSpPr>
          <p:spPr bwMode="auto">
            <a:xfrm rot="2700000">
              <a:off x="6375422" y="2705056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EB6949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08"/>
            <p:cNvSpPr/>
            <p:nvPr/>
          </p:nvSpPr>
          <p:spPr bwMode="auto">
            <a:xfrm rot="2700000">
              <a:off x="6413483" y="2259335"/>
              <a:ext cx="350653" cy="642255"/>
            </a:xfrm>
            <a:custGeom>
              <a:avLst/>
              <a:gdLst>
                <a:gd name="T0" fmla="*/ 1122363 w 596"/>
                <a:gd name="T1" fmla="*/ 4105275 h 1092"/>
                <a:gd name="T2" fmla="*/ 598844 w 596"/>
                <a:gd name="T3" fmla="*/ 4105275 h 1092"/>
                <a:gd name="T4" fmla="*/ 79093 w 596"/>
                <a:gd name="T5" fmla="*/ 1928577 h 1092"/>
                <a:gd name="T6" fmla="*/ 1122363 w 596"/>
                <a:gd name="T7" fmla="*/ 0 h 1092"/>
                <a:gd name="T8" fmla="*/ 1126129 w 596"/>
                <a:gd name="T9" fmla="*/ 0 h 1092"/>
                <a:gd name="T10" fmla="*/ 2165632 w 596"/>
                <a:gd name="T11" fmla="*/ 1928577 h 1092"/>
                <a:gd name="T12" fmla="*/ 1645881 w 596"/>
                <a:gd name="T13" fmla="*/ 4105275 h 1092"/>
                <a:gd name="T14" fmla="*/ 1122363 w 596"/>
                <a:gd name="T15" fmla="*/ 4105275 h 10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rgbClr val="EB6949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Oval 113"/>
            <p:cNvSpPr>
              <a:spLocks noChangeArrowheads="1"/>
            </p:cNvSpPr>
            <p:nvPr/>
          </p:nvSpPr>
          <p:spPr bwMode="auto">
            <a:xfrm rot="2700000">
              <a:off x="6573723" y="2481147"/>
              <a:ext cx="117123" cy="114085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19" name="Oval 116"/>
            <p:cNvSpPr>
              <a:spLocks noChangeArrowheads="1"/>
            </p:cNvSpPr>
            <p:nvPr/>
          </p:nvSpPr>
          <p:spPr bwMode="auto">
            <a:xfrm rot="2700000">
              <a:off x="6505909" y="2593093"/>
              <a:ext cx="70303" cy="72640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20" name="Oval 119"/>
            <p:cNvSpPr>
              <a:spLocks noChangeArrowheads="1"/>
            </p:cNvSpPr>
            <p:nvPr/>
          </p:nvSpPr>
          <p:spPr bwMode="auto">
            <a:xfrm rot="2700000">
              <a:off x="6453592" y="2674106"/>
              <a:ext cx="43239" cy="42313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21" name="Rectangle 27"/>
            <p:cNvSpPr/>
            <p:nvPr/>
          </p:nvSpPr>
          <p:spPr>
            <a:xfrm rot="2700000">
              <a:off x="6307363" y="2797997"/>
              <a:ext cx="71523" cy="43830"/>
            </a:xfrm>
            <a:prstGeom prst="rect">
              <a:avLst/>
            </a:prstGeom>
            <a:solidFill>
              <a:srgbClr val="EB6949">
                <a:alpha val="73000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14极简界面播放模式控制</a:t>
            </a:r>
            <a:r>
              <a:rPr lang="zh-CN" sz="2000" dirty="0">
                <a:latin typeface="方正兰亭黑简体" pitchFamily="2" charset="-122"/>
                <a:ea typeface="方正兰亭黑简体" pitchFamily="2" charset="-122"/>
              </a:rPr>
              <a:t>、切换歌曲</a:t>
            </a:r>
            <a:endParaRPr lang="zh-CN"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3" descr="极简界面播放模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435" y="971868"/>
            <a:ext cx="4999990" cy="1343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-2147482602" descr="极简界面切换歌曲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435" y="2770188"/>
            <a:ext cx="4999990" cy="13430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223837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5110"/>
            <a:ext cx="2465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spc="300" dirty="0">
                <a:solidFill>
                  <a:srgbClr val="2A303C"/>
                </a:solidFill>
                <a:latin typeface="方正兰亭黑简体" pitchFamily="2" charset="-122"/>
                <a:ea typeface="方正兰亭黑简体" pitchFamily="2" charset="-122"/>
              </a:rPr>
              <a:t>四、小小总结</a:t>
            </a:r>
            <a:endParaRPr lang="zh-CN" altLang="en-US" sz="2000" spc="300" dirty="0">
              <a:solidFill>
                <a:srgbClr val="2A303C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7250" y="1023620"/>
            <a:ext cx="6450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         </a:t>
            </a:r>
            <a:r>
              <a:rPr lang="zh-CN" altLang="en-US" sz="3600">
                <a:solidFill>
                  <a:schemeClr val="bg1"/>
                </a:solidFill>
              </a:rPr>
              <a:t>读百行代码，不如写一行代码。真的真的真的要多多练习！！！</a:t>
            </a:r>
            <a:endParaRPr lang="zh-CN" altLang="en-US" sz="3600">
              <a:solidFill>
                <a:schemeClr val="bg1"/>
              </a:solidFill>
            </a:endParaRPr>
          </a:p>
          <a:p>
            <a:r>
              <a:rPr lang="zh-CN" altLang="en-US" sz="3600">
                <a:solidFill>
                  <a:schemeClr val="bg1"/>
                </a:solidFill>
              </a:rPr>
              <a:t>        何谓梦马？以梦为马，驰骋远方。梦马音乐，愿享你所想。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任意多边形 3"/>
          <p:cNvSpPr/>
          <p:nvPr/>
        </p:nvSpPr>
        <p:spPr>
          <a:xfrm>
            <a:off x="1983769" y="1516685"/>
            <a:ext cx="396875" cy="601662"/>
          </a:xfrm>
          <a:custGeom>
            <a:avLst/>
            <a:gdLst>
              <a:gd name="connsiteX0" fmla="*/ 285958 w 397607"/>
              <a:gd name="connsiteY0" fmla="*/ 23387 h 601962"/>
              <a:gd name="connsiteX1" fmla="*/ 289283 w 397607"/>
              <a:gd name="connsiteY1" fmla="*/ 123140 h 601962"/>
              <a:gd name="connsiteX2" fmla="*/ 256032 w 397607"/>
              <a:gd name="connsiteY2" fmla="*/ 252818 h 601962"/>
              <a:gd name="connsiteX3" fmla="*/ 69827 w 397607"/>
              <a:gd name="connsiteY3" fmla="*/ 492225 h 601962"/>
              <a:gd name="connsiteX4" fmla="*/ 0 w 397607"/>
              <a:gd name="connsiteY4" fmla="*/ 568702 h 601962"/>
              <a:gd name="connsiteX5" fmla="*/ 39901 w 397607"/>
              <a:gd name="connsiteY5" fmla="*/ 601953 h 601962"/>
              <a:gd name="connsiteX6" fmla="*/ 89778 w 397607"/>
              <a:gd name="connsiteY6" fmla="*/ 565377 h 601962"/>
              <a:gd name="connsiteX7" fmla="*/ 109728 w 397607"/>
              <a:gd name="connsiteY7" fmla="*/ 512175 h 601962"/>
              <a:gd name="connsiteX8" fmla="*/ 219456 w 397607"/>
              <a:gd name="connsiteY8" fmla="*/ 375846 h 601962"/>
              <a:gd name="connsiteX9" fmla="*/ 322534 w 397607"/>
              <a:gd name="connsiteY9" fmla="*/ 252818 h 601962"/>
              <a:gd name="connsiteX10" fmla="*/ 359110 w 397607"/>
              <a:gd name="connsiteY10" fmla="*/ 163041 h 601962"/>
              <a:gd name="connsiteX11" fmla="*/ 392361 w 397607"/>
              <a:gd name="connsiteY11" fmla="*/ 83238 h 601962"/>
              <a:gd name="connsiteX12" fmla="*/ 392361 w 397607"/>
              <a:gd name="connsiteY12" fmla="*/ 20062 h 601962"/>
              <a:gd name="connsiteX13" fmla="*/ 342485 w 397607"/>
              <a:gd name="connsiteY13" fmla="*/ 111 h 601962"/>
              <a:gd name="connsiteX14" fmla="*/ 285958 w 397607"/>
              <a:gd name="connsiteY14" fmla="*/ 23387 h 601962"/>
              <a:gd name="connsiteX0-1" fmla="*/ 285958 w 397607"/>
              <a:gd name="connsiteY0-2" fmla="*/ 23387 h 601962"/>
              <a:gd name="connsiteX1-3" fmla="*/ 289283 w 397607"/>
              <a:gd name="connsiteY1-4" fmla="*/ 123140 h 601962"/>
              <a:gd name="connsiteX2-5" fmla="*/ 246057 w 397607"/>
              <a:gd name="connsiteY2-6" fmla="*/ 256143 h 601962"/>
              <a:gd name="connsiteX3-7" fmla="*/ 69827 w 397607"/>
              <a:gd name="connsiteY3-8" fmla="*/ 492225 h 601962"/>
              <a:gd name="connsiteX4-9" fmla="*/ 0 w 397607"/>
              <a:gd name="connsiteY4-10" fmla="*/ 568702 h 601962"/>
              <a:gd name="connsiteX5-11" fmla="*/ 39901 w 397607"/>
              <a:gd name="connsiteY5-12" fmla="*/ 601953 h 601962"/>
              <a:gd name="connsiteX6-13" fmla="*/ 89778 w 397607"/>
              <a:gd name="connsiteY6-14" fmla="*/ 565377 h 601962"/>
              <a:gd name="connsiteX7-15" fmla="*/ 109728 w 397607"/>
              <a:gd name="connsiteY7-16" fmla="*/ 512175 h 601962"/>
              <a:gd name="connsiteX8-17" fmla="*/ 219456 w 397607"/>
              <a:gd name="connsiteY8-18" fmla="*/ 375846 h 601962"/>
              <a:gd name="connsiteX9-19" fmla="*/ 322534 w 397607"/>
              <a:gd name="connsiteY9-20" fmla="*/ 252818 h 601962"/>
              <a:gd name="connsiteX10-21" fmla="*/ 359110 w 397607"/>
              <a:gd name="connsiteY10-22" fmla="*/ 163041 h 601962"/>
              <a:gd name="connsiteX11-23" fmla="*/ 392361 w 397607"/>
              <a:gd name="connsiteY11-24" fmla="*/ 83238 h 601962"/>
              <a:gd name="connsiteX12-25" fmla="*/ 392361 w 397607"/>
              <a:gd name="connsiteY12-26" fmla="*/ 20062 h 601962"/>
              <a:gd name="connsiteX13-27" fmla="*/ 342485 w 397607"/>
              <a:gd name="connsiteY13-28" fmla="*/ 111 h 601962"/>
              <a:gd name="connsiteX14-29" fmla="*/ 285958 w 397607"/>
              <a:gd name="connsiteY14-30" fmla="*/ 23387 h 601962"/>
              <a:gd name="connsiteX0-31" fmla="*/ 285958 w 397075"/>
              <a:gd name="connsiteY0-32" fmla="*/ 23387 h 601962"/>
              <a:gd name="connsiteX1-33" fmla="*/ 289283 w 397075"/>
              <a:gd name="connsiteY1-34" fmla="*/ 123140 h 601962"/>
              <a:gd name="connsiteX2-35" fmla="*/ 246057 w 397075"/>
              <a:gd name="connsiteY2-36" fmla="*/ 256143 h 601962"/>
              <a:gd name="connsiteX3-37" fmla="*/ 69827 w 397075"/>
              <a:gd name="connsiteY3-38" fmla="*/ 492225 h 601962"/>
              <a:gd name="connsiteX4-39" fmla="*/ 0 w 397075"/>
              <a:gd name="connsiteY4-40" fmla="*/ 568702 h 601962"/>
              <a:gd name="connsiteX5-41" fmla="*/ 39901 w 397075"/>
              <a:gd name="connsiteY5-42" fmla="*/ 601953 h 601962"/>
              <a:gd name="connsiteX6-43" fmla="*/ 89778 w 397075"/>
              <a:gd name="connsiteY6-44" fmla="*/ 565377 h 601962"/>
              <a:gd name="connsiteX7-45" fmla="*/ 109728 w 397075"/>
              <a:gd name="connsiteY7-46" fmla="*/ 512175 h 601962"/>
              <a:gd name="connsiteX8-47" fmla="*/ 219456 w 397075"/>
              <a:gd name="connsiteY8-48" fmla="*/ 375846 h 601962"/>
              <a:gd name="connsiteX9-49" fmla="*/ 322534 w 397075"/>
              <a:gd name="connsiteY9-50" fmla="*/ 252818 h 601962"/>
              <a:gd name="connsiteX10-51" fmla="*/ 369085 w 397075"/>
              <a:gd name="connsiteY10-52" fmla="*/ 166366 h 601962"/>
              <a:gd name="connsiteX11-53" fmla="*/ 392361 w 397075"/>
              <a:gd name="connsiteY11-54" fmla="*/ 83238 h 601962"/>
              <a:gd name="connsiteX12-55" fmla="*/ 392361 w 397075"/>
              <a:gd name="connsiteY12-56" fmla="*/ 20062 h 601962"/>
              <a:gd name="connsiteX13-57" fmla="*/ 342485 w 397075"/>
              <a:gd name="connsiteY13-58" fmla="*/ 111 h 601962"/>
              <a:gd name="connsiteX14-59" fmla="*/ 285958 w 397075"/>
              <a:gd name="connsiteY14-60" fmla="*/ 23387 h 601962"/>
              <a:gd name="connsiteX0-61" fmla="*/ 285958 w 397075"/>
              <a:gd name="connsiteY0-62" fmla="*/ 23387 h 601962"/>
              <a:gd name="connsiteX1-63" fmla="*/ 289283 w 397075"/>
              <a:gd name="connsiteY1-64" fmla="*/ 123140 h 601962"/>
              <a:gd name="connsiteX2-65" fmla="*/ 246057 w 397075"/>
              <a:gd name="connsiteY2-66" fmla="*/ 256143 h 601962"/>
              <a:gd name="connsiteX3-67" fmla="*/ 69827 w 397075"/>
              <a:gd name="connsiteY3-68" fmla="*/ 492225 h 601962"/>
              <a:gd name="connsiteX4-69" fmla="*/ 0 w 397075"/>
              <a:gd name="connsiteY4-70" fmla="*/ 568702 h 601962"/>
              <a:gd name="connsiteX5-71" fmla="*/ 39901 w 397075"/>
              <a:gd name="connsiteY5-72" fmla="*/ 601953 h 601962"/>
              <a:gd name="connsiteX6-73" fmla="*/ 89778 w 397075"/>
              <a:gd name="connsiteY6-74" fmla="*/ 565377 h 601962"/>
              <a:gd name="connsiteX7-75" fmla="*/ 119703 w 397075"/>
              <a:gd name="connsiteY7-76" fmla="*/ 518825 h 601962"/>
              <a:gd name="connsiteX8-77" fmla="*/ 219456 w 397075"/>
              <a:gd name="connsiteY8-78" fmla="*/ 375846 h 601962"/>
              <a:gd name="connsiteX9-79" fmla="*/ 322534 w 397075"/>
              <a:gd name="connsiteY9-80" fmla="*/ 252818 h 601962"/>
              <a:gd name="connsiteX10-81" fmla="*/ 369085 w 397075"/>
              <a:gd name="connsiteY10-82" fmla="*/ 166366 h 601962"/>
              <a:gd name="connsiteX11-83" fmla="*/ 392361 w 397075"/>
              <a:gd name="connsiteY11-84" fmla="*/ 83238 h 601962"/>
              <a:gd name="connsiteX12-85" fmla="*/ 392361 w 397075"/>
              <a:gd name="connsiteY12-86" fmla="*/ 20062 h 601962"/>
              <a:gd name="connsiteX13-87" fmla="*/ 342485 w 397075"/>
              <a:gd name="connsiteY13-88" fmla="*/ 111 h 601962"/>
              <a:gd name="connsiteX14-89" fmla="*/ 285958 w 397075"/>
              <a:gd name="connsiteY14-90" fmla="*/ 23387 h 601962"/>
              <a:gd name="connsiteX0-91" fmla="*/ 285958 w 397075"/>
              <a:gd name="connsiteY0-92" fmla="*/ 23387 h 601962"/>
              <a:gd name="connsiteX1-93" fmla="*/ 289283 w 397075"/>
              <a:gd name="connsiteY1-94" fmla="*/ 123140 h 601962"/>
              <a:gd name="connsiteX2-95" fmla="*/ 246057 w 397075"/>
              <a:gd name="connsiteY2-96" fmla="*/ 256143 h 601962"/>
              <a:gd name="connsiteX3-97" fmla="*/ 69827 w 397075"/>
              <a:gd name="connsiteY3-98" fmla="*/ 492225 h 601962"/>
              <a:gd name="connsiteX4-99" fmla="*/ 0 w 397075"/>
              <a:gd name="connsiteY4-100" fmla="*/ 568702 h 601962"/>
              <a:gd name="connsiteX5-101" fmla="*/ 39901 w 397075"/>
              <a:gd name="connsiteY5-102" fmla="*/ 601953 h 601962"/>
              <a:gd name="connsiteX6-103" fmla="*/ 89778 w 397075"/>
              <a:gd name="connsiteY6-104" fmla="*/ 565377 h 601962"/>
              <a:gd name="connsiteX7-105" fmla="*/ 119703 w 397075"/>
              <a:gd name="connsiteY7-106" fmla="*/ 518825 h 601962"/>
              <a:gd name="connsiteX8-107" fmla="*/ 219456 w 397075"/>
              <a:gd name="connsiteY8-108" fmla="*/ 385822 h 601962"/>
              <a:gd name="connsiteX9-109" fmla="*/ 322534 w 397075"/>
              <a:gd name="connsiteY9-110" fmla="*/ 252818 h 601962"/>
              <a:gd name="connsiteX10-111" fmla="*/ 369085 w 397075"/>
              <a:gd name="connsiteY10-112" fmla="*/ 166366 h 601962"/>
              <a:gd name="connsiteX11-113" fmla="*/ 392361 w 397075"/>
              <a:gd name="connsiteY11-114" fmla="*/ 83238 h 601962"/>
              <a:gd name="connsiteX12-115" fmla="*/ 392361 w 397075"/>
              <a:gd name="connsiteY12-116" fmla="*/ 20062 h 601962"/>
              <a:gd name="connsiteX13-117" fmla="*/ 342485 w 397075"/>
              <a:gd name="connsiteY13-118" fmla="*/ 111 h 601962"/>
              <a:gd name="connsiteX14-119" fmla="*/ 285958 w 397075"/>
              <a:gd name="connsiteY14-120" fmla="*/ 23387 h 601962"/>
              <a:gd name="connsiteX0-121" fmla="*/ 285958 w 397075"/>
              <a:gd name="connsiteY0-122" fmla="*/ 23387 h 601962"/>
              <a:gd name="connsiteX1-123" fmla="*/ 289283 w 397075"/>
              <a:gd name="connsiteY1-124" fmla="*/ 123140 h 601962"/>
              <a:gd name="connsiteX2-125" fmla="*/ 246057 w 397075"/>
              <a:gd name="connsiteY2-126" fmla="*/ 256143 h 601962"/>
              <a:gd name="connsiteX3-127" fmla="*/ 69827 w 397075"/>
              <a:gd name="connsiteY3-128" fmla="*/ 492225 h 601962"/>
              <a:gd name="connsiteX4-129" fmla="*/ 0 w 397075"/>
              <a:gd name="connsiteY4-130" fmla="*/ 568702 h 601962"/>
              <a:gd name="connsiteX5-131" fmla="*/ 39901 w 397075"/>
              <a:gd name="connsiteY5-132" fmla="*/ 601953 h 601962"/>
              <a:gd name="connsiteX6-133" fmla="*/ 89778 w 397075"/>
              <a:gd name="connsiteY6-134" fmla="*/ 565377 h 601962"/>
              <a:gd name="connsiteX7-135" fmla="*/ 119703 w 397075"/>
              <a:gd name="connsiteY7-136" fmla="*/ 518825 h 601962"/>
              <a:gd name="connsiteX8-137" fmla="*/ 219456 w 397075"/>
              <a:gd name="connsiteY8-138" fmla="*/ 385822 h 601962"/>
              <a:gd name="connsiteX9-139" fmla="*/ 322534 w 397075"/>
              <a:gd name="connsiteY9-140" fmla="*/ 252818 h 601962"/>
              <a:gd name="connsiteX10-141" fmla="*/ 369085 w 397075"/>
              <a:gd name="connsiteY10-142" fmla="*/ 166366 h 601962"/>
              <a:gd name="connsiteX11-143" fmla="*/ 392361 w 397075"/>
              <a:gd name="connsiteY11-144" fmla="*/ 83238 h 601962"/>
              <a:gd name="connsiteX12-145" fmla="*/ 392361 w 397075"/>
              <a:gd name="connsiteY12-146" fmla="*/ 20062 h 601962"/>
              <a:gd name="connsiteX13-147" fmla="*/ 342485 w 397075"/>
              <a:gd name="connsiteY13-148" fmla="*/ 111 h 601962"/>
              <a:gd name="connsiteX14-149" fmla="*/ 285958 w 397075"/>
              <a:gd name="connsiteY14-150" fmla="*/ 23387 h 601962"/>
              <a:gd name="connsiteX0-151" fmla="*/ 285958 w 397075"/>
              <a:gd name="connsiteY0-152" fmla="*/ 23387 h 601962"/>
              <a:gd name="connsiteX1-153" fmla="*/ 289283 w 397075"/>
              <a:gd name="connsiteY1-154" fmla="*/ 123140 h 601962"/>
              <a:gd name="connsiteX2-155" fmla="*/ 246057 w 397075"/>
              <a:gd name="connsiteY2-156" fmla="*/ 256143 h 601962"/>
              <a:gd name="connsiteX3-157" fmla="*/ 63177 w 397075"/>
              <a:gd name="connsiteY3-158" fmla="*/ 492225 h 601962"/>
              <a:gd name="connsiteX4-159" fmla="*/ 0 w 397075"/>
              <a:gd name="connsiteY4-160" fmla="*/ 568702 h 601962"/>
              <a:gd name="connsiteX5-161" fmla="*/ 39901 w 397075"/>
              <a:gd name="connsiteY5-162" fmla="*/ 601953 h 601962"/>
              <a:gd name="connsiteX6-163" fmla="*/ 89778 w 397075"/>
              <a:gd name="connsiteY6-164" fmla="*/ 565377 h 601962"/>
              <a:gd name="connsiteX7-165" fmla="*/ 119703 w 397075"/>
              <a:gd name="connsiteY7-166" fmla="*/ 518825 h 601962"/>
              <a:gd name="connsiteX8-167" fmla="*/ 219456 w 397075"/>
              <a:gd name="connsiteY8-168" fmla="*/ 385822 h 601962"/>
              <a:gd name="connsiteX9-169" fmla="*/ 322534 w 397075"/>
              <a:gd name="connsiteY9-170" fmla="*/ 252818 h 601962"/>
              <a:gd name="connsiteX10-171" fmla="*/ 369085 w 397075"/>
              <a:gd name="connsiteY10-172" fmla="*/ 166366 h 601962"/>
              <a:gd name="connsiteX11-173" fmla="*/ 392361 w 397075"/>
              <a:gd name="connsiteY11-174" fmla="*/ 83238 h 601962"/>
              <a:gd name="connsiteX12-175" fmla="*/ 392361 w 397075"/>
              <a:gd name="connsiteY12-176" fmla="*/ 20062 h 601962"/>
              <a:gd name="connsiteX13-177" fmla="*/ 342485 w 397075"/>
              <a:gd name="connsiteY13-178" fmla="*/ 111 h 601962"/>
              <a:gd name="connsiteX14-179" fmla="*/ 285958 w 397075"/>
              <a:gd name="connsiteY14-180" fmla="*/ 23387 h 601962"/>
              <a:gd name="connsiteX0-181" fmla="*/ 285958 w 397075"/>
              <a:gd name="connsiteY0-182" fmla="*/ 23387 h 601962"/>
              <a:gd name="connsiteX1-183" fmla="*/ 289283 w 397075"/>
              <a:gd name="connsiteY1-184" fmla="*/ 123140 h 601962"/>
              <a:gd name="connsiteX2-185" fmla="*/ 246057 w 397075"/>
              <a:gd name="connsiteY2-186" fmla="*/ 256143 h 601962"/>
              <a:gd name="connsiteX3-187" fmla="*/ 63177 w 397075"/>
              <a:gd name="connsiteY3-188" fmla="*/ 492225 h 601962"/>
              <a:gd name="connsiteX4-189" fmla="*/ 0 w 397075"/>
              <a:gd name="connsiteY4-190" fmla="*/ 568702 h 601962"/>
              <a:gd name="connsiteX5-191" fmla="*/ 39901 w 397075"/>
              <a:gd name="connsiteY5-192" fmla="*/ 601953 h 601962"/>
              <a:gd name="connsiteX6-193" fmla="*/ 89778 w 397075"/>
              <a:gd name="connsiteY6-194" fmla="*/ 565377 h 601962"/>
              <a:gd name="connsiteX7-195" fmla="*/ 113053 w 397075"/>
              <a:gd name="connsiteY7-196" fmla="*/ 505524 h 601962"/>
              <a:gd name="connsiteX8-197" fmla="*/ 219456 w 397075"/>
              <a:gd name="connsiteY8-198" fmla="*/ 385822 h 601962"/>
              <a:gd name="connsiteX9-199" fmla="*/ 322534 w 397075"/>
              <a:gd name="connsiteY9-200" fmla="*/ 252818 h 601962"/>
              <a:gd name="connsiteX10-201" fmla="*/ 369085 w 397075"/>
              <a:gd name="connsiteY10-202" fmla="*/ 166366 h 601962"/>
              <a:gd name="connsiteX11-203" fmla="*/ 392361 w 397075"/>
              <a:gd name="connsiteY11-204" fmla="*/ 83238 h 601962"/>
              <a:gd name="connsiteX12-205" fmla="*/ 392361 w 397075"/>
              <a:gd name="connsiteY12-206" fmla="*/ 20062 h 601962"/>
              <a:gd name="connsiteX13-207" fmla="*/ 342485 w 397075"/>
              <a:gd name="connsiteY13-208" fmla="*/ 111 h 601962"/>
              <a:gd name="connsiteX14-209" fmla="*/ 285958 w 397075"/>
              <a:gd name="connsiteY14-210" fmla="*/ 23387 h 6019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</a:cxnLst>
            <a:rect l="l" t="t" r="r" b="b"/>
            <a:pathLst>
              <a:path w="397075" h="601962">
                <a:moveTo>
                  <a:pt x="285958" y="23387"/>
                </a:moveTo>
                <a:cubicBezTo>
                  <a:pt x="277091" y="43892"/>
                  <a:pt x="295933" y="84347"/>
                  <a:pt x="289283" y="123140"/>
                </a:cubicBezTo>
                <a:cubicBezTo>
                  <a:pt x="282633" y="161933"/>
                  <a:pt x="283741" y="194629"/>
                  <a:pt x="246057" y="256143"/>
                </a:cubicBezTo>
                <a:cubicBezTo>
                  <a:pt x="208373" y="317657"/>
                  <a:pt x="114162" y="440132"/>
                  <a:pt x="63177" y="492225"/>
                </a:cubicBezTo>
                <a:cubicBezTo>
                  <a:pt x="12192" y="544318"/>
                  <a:pt x="7204" y="560389"/>
                  <a:pt x="0" y="568702"/>
                </a:cubicBezTo>
                <a:cubicBezTo>
                  <a:pt x="13300" y="579786"/>
                  <a:pt x="24938" y="602507"/>
                  <a:pt x="39901" y="601953"/>
                </a:cubicBezTo>
                <a:cubicBezTo>
                  <a:pt x="54864" y="601399"/>
                  <a:pt x="77586" y="581448"/>
                  <a:pt x="89778" y="565377"/>
                </a:cubicBezTo>
                <a:cubicBezTo>
                  <a:pt x="101970" y="549306"/>
                  <a:pt x="91440" y="535450"/>
                  <a:pt x="113053" y="505524"/>
                </a:cubicBezTo>
                <a:cubicBezTo>
                  <a:pt x="134666" y="475598"/>
                  <a:pt x="184543" y="427940"/>
                  <a:pt x="219456" y="385822"/>
                </a:cubicBezTo>
                <a:cubicBezTo>
                  <a:pt x="254370" y="343704"/>
                  <a:pt x="297596" y="289394"/>
                  <a:pt x="322534" y="252818"/>
                </a:cubicBezTo>
                <a:cubicBezTo>
                  <a:pt x="347472" y="216242"/>
                  <a:pt x="357447" y="194629"/>
                  <a:pt x="369085" y="166366"/>
                </a:cubicBezTo>
                <a:cubicBezTo>
                  <a:pt x="380723" y="138103"/>
                  <a:pt x="388482" y="107622"/>
                  <a:pt x="392361" y="83238"/>
                </a:cubicBezTo>
                <a:cubicBezTo>
                  <a:pt x="396240" y="58854"/>
                  <a:pt x="400674" y="33917"/>
                  <a:pt x="392361" y="20062"/>
                </a:cubicBezTo>
                <a:cubicBezTo>
                  <a:pt x="384048" y="6207"/>
                  <a:pt x="361327" y="-997"/>
                  <a:pt x="342485" y="111"/>
                </a:cubicBezTo>
                <a:cubicBezTo>
                  <a:pt x="323643" y="1219"/>
                  <a:pt x="294825" y="2882"/>
                  <a:pt x="285958" y="233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993294" y="1551610"/>
            <a:ext cx="2095500" cy="573087"/>
          </a:xfrm>
          <a:custGeom>
            <a:avLst/>
            <a:gdLst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0728 w 2099045"/>
              <a:gd name="connsiteY19" fmla="*/ 117405 h 572943"/>
              <a:gd name="connsiteX20" fmla="*/ 781396 w 2099045"/>
              <a:gd name="connsiteY20" fmla="*/ 127381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-1" fmla="*/ 0 w 2099045"/>
              <a:gd name="connsiteY0-2" fmla="*/ 539692 h 572943"/>
              <a:gd name="connsiteX1-3" fmla="*/ 66501 w 2099045"/>
              <a:gd name="connsiteY1-4" fmla="*/ 446589 h 572943"/>
              <a:gd name="connsiteX2-5" fmla="*/ 116378 w 2099045"/>
              <a:gd name="connsiteY2-6" fmla="*/ 400038 h 572943"/>
              <a:gd name="connsiteX3-7" fmla="*/ 182880 w 2099045"/>
              <a:gd name="connsiteY3-8" fmla="*/ 370112 h 572943"/>
              <a:gd name="connsiteX4-9" fmla="*/ 269332 w 2099045"/>
              <a:gd name="connsiteY4-10" fmla="*/ 303611 h 572943"/>
              <a:gd name="connsiteX5-11" fmla="*/ 342484 w 2099045"/>
              <a:gd name="connsiteY5-12" fmla="*/ 240434 h 572943"/>
              <a:gd name="connsiteX6-13" fmla="*/ 412311 w 2099045"/>
              <a:gd name="connsiteY6-14" fmla="*/ 193883 h 572943"/>
              <a:gd name="connsiteX7-15" fmla="*/ 498763 w 2099045"/>
              <a:gd name="connsiteY7-16" fmla="*/ 147331 h 572943"/>
              <a:gd name="connsiteX8-17" fmla="*/ 561940 w 2099045"/>
              <a:gd name="connsiteY8-18" fmla="*/ 107430 h 572943"/>
              <a:gd name="connsiteX9-19" fmla="*/ 734845 w 2099045"/>
              <a:gd name="connsiteY9-20" fmla="*/ 47579 h 572943"/>
              <a:gd name="connsiteX10-21" fmla="*/ 1027453 w 2099045"/>
              <a:gd name="connsiteY10-22" fmla="*/ 11003 h 572943"/>
              <a:gd name="connsiteX11-23" fmla="*/ 1403188 w 2099045"/>
              <a:gd name="connsiteY11-24" fmla="*/ 34278 h 572943"/>
              <a:gd name="connsiteX12-25" fmla="*/ 1702446 w 2099045"/>
              <a:gd name="connsiteY12-26" fmla="*/ 44253 h 572943"/>
              <a:gd name="connsiteX13-27" fmla="*/ 2011680 w 2099045"/>
              <a:gd name="connsiteY13-28" fmla="*/ 17653 h 572943"/>
              <a:gd name="connsiteX14-29" fmla="*/ 2094807 w 2099045"/>
              <a:gd name="connsiteY14-30" fmla="*/ 1027 h 572943"/>
              <a:gd name="connsiteX15-31" fmla="*/ 2081506 w 2099045"/>
              <a:gd name="connsiteY15-32" fmla="*/ 47579 h 572943"/>
              <a:gd name="connsiteX16-33" fmla="*/ 2034955 w 2099045"/>
              <a:gd name="connsiteY16-34" fmla="*/ 54229 h 572943"/>
              <a:gd name="connsiteX17-35" fmla="*/ 1765623 w 2099045"/>
              <a:gd name="connsiteY17-36" fmla="*/ 117405 h 572943"/>
              <a:gd name="connsiteX18-37" fmla="*/ 1333361 w 2099045"/>
              <a:gd name="connsiteY18-38" fmla="*/ 134031 h 572943"/>
              <a:gd name="connsiteX19-39" fmla="*/ 1050728 w 2099045"/>
              <a:gd name="connsiteY19-40" fmla="*/ 117405 h 572943"/>
              <a:gd name="connsiteX20-41" fmla="*/ 781396 w 2099045"/>
              <a:gd name="connsiteY20-42" fmla="*/ 127381 h 572943"/>
              <a:gd name="connsiteX21-43" fmla="*/ 502088 w 2099045"/>
              <a:gd name="connsiteY21-44" fmla="*/ 210508 h 572943"/>
              <a:gd name="connsiteX22-45" fmla="*/ 199505 w 2099045"/>
              <a:gd name="connsiteY22-46" fmla="*/ 419989 h 572943"/>
              <a:gd name="connsiteX23-47" fmla="*/ 39901 w 2099045"/>
              <a:gd name="connsiteY23-48" fmla="*/ 572943 h 572943"/>
              <a:gd name="connsiteX24-49" fmla="*/ 0 w 2099045"/>
              <a:gd name="connsiteY24-50" fmla="*/ 539692 h 572943"/>
              <a:gd name="connsiteX0-51" fmla="*/ 0 w 2099045"/>
              <a:gd name="connsiteY0-52" fmla="*/ 539692 h 572943"/>
              <a:gd name="connsiteX1-53" fmla="*/ 66501 w 2099045"/>
              <a:gd name="connsiteY1-54" fmla="*/ 446589 h 572943"/>
              <a:gd name="connsiteX2-55" fmla="*/ 116378 w 2099045"/>
              <a:gd name="connsiteY2-56" fmla="*/ 400038 h 572943"/>
              <a:gd name="connsiteX3-57" fmla="*/ 182880 w 2099045"/>
              <a:gd name="connsiteY3-58" fmla="*/ 370112 h 572943"/>
              <a:gd name="connsiteX4-59" fmla="*/ 269332 w 2099045"/>
              <a:gd name="connsiteY4-60" fmla="*/ 303611 h 572943"/>
              <a:gd name="connsiteX5-61" fmla="*/ 342484 w 2099045"/>
              <a:gd name="connsiteY5-62" fmla="*/ 240434 h 572943"/>
              <a:gd name="connsiteX6-63" fmla="*/ 412311 w 2099045"/>
              <a:gd name="connsiteY6-64" fmla="*/ 193883 h 572943"/>
              <a:gd name="connsiteX7-65" fmla="*/ 498763 w 2099045"/>
              <a:gd name="connsiteY7-66" fmla="*/ 147331 h 572943"/>
              <a:gd name="connsiteX8-67" fmla="*/ 561940 w 2099045"/>
              <a:gd name="connsiteY8-68" fmla="*/ 107430 h 572943"/>
              <a:gd name="connsiteX9-69" fmla="*/ 734845 w 2099045"/>
              <a:gd name="connsiteY9-70" fmla="*/ 47579 h 572943"/>
              <a:gd name="connsiteX10-71" fmla="*/ 1027453 w 2099045"/>
              <a:gd name="connsiteY10-72" fmla="*/ 11003 h 572943"/>
              <a:gd name="connsiteX11-73" fmla="*/ 1403188 w 2099045"/>
              <a:gd name="connsiteY11-74" fmla="*/ 34278 h 572943"/>
              <a:gd name="connsiteX12-75" fmla="*/ 1702446 w 2099045"/>
              <a:gd name="connsiteY12-76" fmla="*/ 44253 h 572943"/>
              <a:gd name="connsiteX13-77" fmla="*/ 2011680 w 2099045"/>
              <a:gd name="connsiteY13-78" fmla="*/ 17653 h 572943"/>
              <a:gd name="connsiteX14-79" fmla="*/ 2094807 w 2099045"/>
              <a:gd name="connsiteY14-80" fmla="*/ 1027 h 572943"/>
              <a:gd name="connsiteX15-81" fmla="*/ 2081506 w 2099045"/>
              <a:gd name="connsiteY15-82" fmla="*/ 47579 h 572943"/>
              <a:gd name="connsiteX16-83" fmla="*/ 2034955 w 2099045"/>
              <a:gd name="connsiteY16-84" fmla="*/ 54229 h 572943"/>
              <a:gd name="connsiteX17-85" fmla="*/ 1765623 w 2099045"/>
              <a:gd name="connsiteY17-86" fmla="*/ 117405 h 572943"/>
              <a:gd name="connsiteX18-87" fmla="*/ 1333361 w 2099045"/>
              <a:gd name="connsiteY18-88" fmla="*/ 134031 h 572943"/>
              <a:gd name="connsiteX19-89" fmla="*/ 1050728 w 2099045"/>
              <a:gd name="connsiteY19-90" fmla="*/ 117405 h 572943"/>
              <a:gd name="connsiteX20-91" fmla="*/ 781396 w 2099045"/>
              <a:gd name="connsiteY20-92" fmla="*/ 137356 h 572943"/>
              <a:gd name="connsiteX21-93" fmla="*/ 502088 w 2099045"/>
              <a:gd name="connsiteY21-94" fmla="*/ 210508 h 572943"/>
              <a:gd name="connsiteX22-95" fmla="*/ 199505 w 2099045"/>
              <a:gd name="connsiteY22-96" fmla="*/ 419989 h 572943"/>
              <a:gd name="connsiteX23-97" fmla="*/ 39901 w 2099045"/>
              <a:gd name="connsiteY23-98" fmla="*/ 572943 h 572943"/>
              <a:gd name="connsiteX24-99" fmla="*/ 0 w 2099045"/>
              <a:gd name="connsiteY24-100" fmla="*/ 539692 h 572943"/>
              <a:gd name="connsiteX0-101" fmla="*/ 0 w 2099045"/>
              <a:gd name="connsiteY0-102" fmla="*/ 539692 h 572943"/>
              <a:gd name="connsiteX1-103" fmla="*/ 66501 w 2099045"/>
              <a:gd name="connsiteY1-104" fmla="*/ 446589 h 572943"/>
              <a:gd name="connsiteX2-105" fmla="*/ 116378 w 2099045"/>
              <a:gd name="connsiteY2-106" fmla="*/ 400038 h 572943"/>
              <a:gd name="connsiteX3-107" fmla="*/ 182880 w 2099045"/>
              <a:gd name="connsiteY3-108" fmla="*/ 370112 h 572943"/>
              <a:gd name="connsiteX4-109" fmla="*/ 269332 w 2099045"/>
              <a:gd name="connsiteY4-110" fmla="*/ 303611 h 572943"/>
              <a:gd name="connsiteX5-111" fmla="*/ 342484 w 2099045"/>
              <a:gd name="connsiteY5-112" fmla="*/ 240434 h 572943"/>
              <a:gd name="connsiteX6-113" fmla="*/ 412311 w 2099045"/>
              <a:gd name="connsiteY6-114" fmla="*/ 193883 h 572943"/>
              <a:gd name="connsiteX7-115" fmla="*/ 498763 w 2099045"/>
              <a:gd name="connsiteY7-116" fmla="*/ 147331 h 572943"/>
              <a:gd name="connsiteX8-117" fmla="*/ 561940 w 2099045"/>
              <a:gd name="connsiteY8-118" fmla="*/ 107430 h 572943"/>
              <a:gd name="connsiteX9-119" fmla="*/ 734845 w 2099045"/>
              <a:gd name="connsiteY9-120" fmla="*/ 47579 h 572943"/>
              <a:gd name="connsiteX10-121" fmla="*/ 1027453 w 2099045"/>
              <a:gd name="connsiteY10-122" fmla="*/ 11003 h 572943"/>
              <a:gd name="connsiteX11-123" fmla="*/ 1403188 w 2099045"/>
              <a:gd name="connsiteY11-124" fmla="*/ 34278 h 572943"/>
              <a:gd name="connsiteX12-125" fmla="*/ 1702446 w 2099045"/>
              <a:gd name="connsiteY12-126" fmla="*/ 44253 h 572943"/>
              <a:gd name="connsiteX13-127" fmla="*/ 2011680 w 2099045"/>
              <a:gd name="connsiteY13-128" fmla="*/ 17653 h 572943"/>
              <a:gd name="connsiteX14-129" fmla="*/ 2094807 w 2099045"/>
              <a:gd name="connsiteY14-130" fmla="*/ 1027 h 572943"/>
              <a:gd name="connsiteX15-131" fmla="*/ 2081506 w 2099045"/>
              <a:gd name="connsiteY15-132" fmla="*/ 47579 h 572943"/>
              <a:gd name="connsiteX16-133" fmla="*/ 2034955 w 2099045"/>
              <a:gd name="connsiteY16-134" fmla="*/ 54229 h 572943"/>
              <a:gd name="connsiteX17-135" fmla="*/ 1765623 w 2099045"/>
              <a:gd name="connsiteY17-136" fmla="*/ 117405 h 572943"/>
              <a:gd name="connsiteX18-137" fmla="*/ 1333361 w 2099045"/>
              <a:gd name="connsiteY18-138" fmla="*/ 134031 h 572943"/>
              <a:gd name="connsiteX19-139" fmla="*/ 1054053 w 2099045"/>
              <a:gd name="connsiteY19-140" fmla="*/ 124055 h 572943"/>
              <a:gd name="connsiteX20-141" fmla="*/ 781396 w 2099045"/>
              <a:gd name="connsiteY20-142" fmla="*/ 137356 h 572943"/>
              <a:gd name="connsiteX21-143" fmla="*/ 502088 w 2099045"/>
              <a:gd name="connsiteY21-144" fmla="*/ 210508 h 572943"/>
              <a:gd name="connsiteX22-145" fmla="*/ 199505 w 2099045"/>
              <a:gd name="connsiteY22-146" fmla="*/ 419989 h 572943"/>
              <a:gd name="connsiteX23-147" fmla="*/ 39901 w 2099045"/>
              <a:gd name="connsiteY23-148" fmla="*/ 572943 h 572943"/>
              <a:gd name="connsiteX24-149" fmla="*/ 0 w 2099045"/>
              <a:gd name="connsiteY24-150" fmla="*/ 539692 h 572943"/>
              <a:gd name="connsiteX0-151" fmla="*/ 0 w 2099045"/>
              <a:gd name="connsiteY0-152" fmla="*/ 539692 h 572943"/>
              <a:gd name="connsiteX1-153" fmla="*/ 66501 w 2099045"/>
              <a:gd name="connsiteY1-154" fmla="*/ 446589 h 572943"/>
              <a:gd name="connsiteX2-155" fmla="*/ 116378 w 2099045"/>
              <a:gd name="connsiteY2-156" fmla="*/ 400038 h 572943"/>
              <a:gd name="connsiteX3-157" fmla="*/ 182880 w 2099045"/>
              <a:gd name="connsiteY3-158" fmla="*/ 370112 h 572943"/>
              <a:gd name="connsiteX4-159" fmla="*/ 269332 w 2099045"/>
              <a:gd name="connsiteY4-160" fmla="*/ 303611 h 572943"/>
              <a:gd name="connsiteX5-161" fmla="*/ 342484 w 2099045"/>
              <a:gd name="connsiteY5-162" fmla="*/ 240434 h 572943"/>
              <a:gd name="connsiteX6-163" fmla="*/ 412311 w 2099045"/>
              <a:gd name="connsiteY6-164" fmla="*/ 193883 h 572943"/>
              <a:gd name="connsiteX7-165" fmla="*/ 498763 w 2099045"/>
              <a:gd name="connsiteY7-166" fmla="*/ 147331 h 572943"/>
              <a:gd name="connsiteX8-167" fmla="*/ 561940 w 2099045"/>
              <a:gd name="connsiteY8-168" fmla="*/ 107430 h 572943"/>
              <a:gd name="connsiteX9-169" fmla="*/ 734845 w 2099045"/>
              <a:gd name="connsiteY9-170" fmla="*/ 47579 h 572943"/>
              <a:gd name="connsiteX10-171" fmla="*/ 1027453 w 2099045"/>
              <a:gd name="connsiteY10-172" fmla="*/ 11003 h 572943"/>
              <a:gd name="connsiteX11-173" fmla="*/ 1403188 w 2099045"/>
              <a:gd name="connsiteY11-174" fmla="*/ 34278 h 572943"/>
              <a:gd name="connsiteX12-175" fmla="*/ 1702446 w 2099045"/>
              <a:gd name="connsiteY12-176" fmla="*/ 44253 h 572943"/>
              <a:gd name="connsiteX13-177" fmla="*/ 2011680 w 2099045"/>
              <a:gd name="connsiteY13-178" fmla="*/ 17653 h 572943"/>
              <a:gd name="connsiteX14-179" fmla="*/ 2094807 w 2099045"/>
              <a:gd name="connsiteY14-180" fmla="*/ 1027 h 572943"/>
              <a:gd name="connsiteX15-181" fmla="*/ 2081506 w 2099045"/>
              <a:gd name="connsiteY15-182" fmla="*/ 47579 h 572943"/>
              <a:gd name="connsiteX16-183" fmla="*/ 2034955 w 2099045"/>
              <a:gd name="connsiteY16-184" fmla="*/ 54229 h 572943"/>
              <a:gd name="connsiteX17-185" fmla="*/ 1765623 w 2099045"/>
              <a:gd name="connsiteY17-186" fmla="*/ 117405 h 572943"/>
              <a:gd name="connsiteX18-187" fmla="*/ 1333361 w 2099045"/>
              <a:gd name="connsiteY18-188" fmla="*/ 134031 h 572943"/>
              <a:gd name="connsiteX19-189" fmla="*/ 1054053 w 2099045"/>
              <a:gd name="connsiteY19-190" fmla="*/ 124055 h 572943"/>
              <a:gd name="connsiteX20-191" fmla="*/ 781396 w 2099045"/>
              <a:gd name="connsiteY20-192" fmla="*/ 137356 h 572943"/>
              <a:gd name="connsiteX21-193" fmla="*/ 502088 w 2099045"/>
              <a:gd name="connsiteY21-194" fmla="*/ 210508 h 572943"/>
              <a:gd name="connsiteX22-195" fmla="*/ 199505 w 2099045"/>
              <a:gd name="connsiteY22-196" fmla="*/ 419989 h 572943"/>
              <a:gd name="connsiteX23-197" fmla="*/ 39901 w 2099045"/>
              <a:gd name="connsiteY23-198" fmla="*/ 572943 h 572943"/>
              <a:gd name="connsiteX24-199" fmla="*/ 0 w 2099045"/>
              <a:gd name="connsiteY24-200" fmla="*/ 539692 h 572943"/>
              <a:gd name="connsiteX0-201" fmla="*/ 0 w 2099045"/>
              <a:gd name="connsiteY0-202" fmla="*/ 539692 h 572943"/>
              <a:gd name="connsiteX1-203" fmla="*/ 66501 w 2099045"/>
              <a:gd name="connsiteY1-204" fmla="*/ 446589 h 572943"/>
              <a:gd name="connsiteX2-205" fmla="*/ 116378 w 2099045"/>
              <a:gd name="connsiteY2-206" fmla="*/ 400038 h 572943"/>
              <a:gd name="connsiteX3-207" fmla="*/ 182880 w 2099045"/>
              <a:gd name="connsiteY3-208" fmla="*/ 370112 h 572943"/>
              <a:gd name="connsiteX4-209" fmla="*/ 269332 w 2099045"/>
              <a:gd name="connsiteY4-210" fmla="*/ 303611 h 572943"/>
              <a:gd name="connsiteX5-211" fmla="*/ 342484 w 2099045"/>
              <a:gd name="connsiteY5-212" fmla="*/ 240434 h 572943"/>
              <a:gd name="connsiteX6-213" fmla="*/ 412311 w 2099045"/>
              <a:gd name="connsiteY6-214" fmla="*/ 193883 h 572943"/>
              <a:gd name="connsiteX7-215" fmla="*/ 498763 w 2099045"/>
              <a:gd name="connsiteY7-216" fmla="*/ 147331 h 572943"/>
              <a:gd name="connsiteX8-217" fmla="*/ 561940 w 2099045"/>
              <a:gd name="connsiteY8-218" fmla="*/ 107430 h 572943"/>
              <a:gd name="connsiteX9-219" fmla="*/ 734845 w 2099045"/>
              <a:gd name="connsiteY9-220" fmla="*/ 47579 h 572943"/>
              <a:gd name="connsiteX10-221" fmla="*/ 1027453 w 2099045"/>
              <a:gd name="connsiteY10-222" fmla="*/ 11003 h 572943"/>
              <a:gd name="connsiteX11-223" fmla="*/ 1403188 w 2099045"/>
              <a:gd name="connsiteY11-224" fmla="*/ 34278 h 572943"/>
              <a:gd name="connsiteX12-225" fmla="*/ 1702446 w 2099045"/>
              <a:gd name="connsiteY12-226" fmla="*/ 44253 h 572943"/>
              <a:gd name="connsiteX13-227" fmla="*/ 2011680 w 2099045"/>
              <a:gd name="connsiteY13-228" fmla="*/ 17653 h 572943"/>
              <a:gd name="connsiteX14-229" fmla="*/ 2094807 w 2099045"/>
              <a:gd name="connsiteY14-230" fmla="*/ 1027 h 572943"/>
              <a:gd name="connsiteX15-231" fmla="*/ 2081506 w 2099045"/>
              <a:gd name="connsiteY15-232" fmla="*/ 47579 h 572943"/>
              <a:gd name="connsiteX16-233" fmla="*/ 2034955 w 2099045"/>
              <a:gd name="connsiteY16-234" fmla="*/ 54229 h 572943"/>
              <a:gd name="connsiteX17-235" fmla="*/ 1765623 w 2099045"/>
              <a:gd name="connsiteY17-236" fmla="*/ 117405 h 572943"/>
              <a:gd name="connsiteX18-237" fmla="*/ 1333361 w 2099045"/>
              <a:gd name="connsiteY18-238" fmla="*/ 134031 h 572943"/>
              <a:gd name="connsiteX19-239" fmla="*/ 1054053 w 2099045"/>
              <a:gd name="connsiteY19-240" fmla="*/ 124055 h 572943"/>
              <a:gd name="connsiteX20-241" fmla="*/ 781396 w 2099045"/>
              <a:gd name="connsiteY20-242" fmla="*/ 137356 h 572943"/>
              <a:gd name="connsiteX21-243" fmla="*/ 508739 w 2099045"/>
              <a:gd name="connsiteY21-244" fmla="*/ 217158 h 572943"/>
              <a:gd name="connsiteX22-245" fmla="*/ 199505 w 2099045"/>
              <a:gd name="connsiteY22-246" fmla="*/ 419989 h 572943"/>
              <a:gd name="connsiteX23-247" fmla="*/ 39901 w 2099045"/>
              <a:gd name="connsiteY23-248" fmla="*/ 572943 h 572943"/>
              <a:gd name="connsiteX24-249" fmla="*/ 0 w 2099045"/>
              <a:gd name="connsiteY24-250" fmla="*/ 539692 h 572943"/>
              <a:gd name="connsiteX0-251" fmla="*/ 0 w 2099045"/>
              <a:gd name="connsiteY0-252" fmla="*/ 539692 h 572943"/>
              <a:gd name="connsiteX1-253" fmla="*/ 66501 w 2099045"/>
              <a:gd name="connsiteY1-254" fmla="*/ 446589 h 572943"/>
              <a:gd name="connsiteX2-255" fmla="*/ 116378 w 2099045"/>
              <a:gd name="connsiteY2-256" fmla="*/ 400038 h 572943"/>
              <a:gd name="connsiteX3-257" fmla="*/ 182880 w 2099045"/>
              <a:gd name="connsiteY3-258" fmla="*/ 370112 h 572943"/>
              <a:gd name="connsiteX4-259" fmla="*/ 269332 w 2099045"/>
              <a:gd name="connsiteY4-260" fmla="*/ 303611 h 572943"/>
              <a:gd name="connsiteX5-261" fmla="*/ 342484 w 2099045"/>
              <a:gd name="connsiteY5-262" fmla="*/ 240434 h 572943"/>
              <a:gd name="connsiteX6-263" fmla="*/ 412311 w 2099045"/>
              <a:gd name="connsiteY6-264" fmla="*/ 193883 h 572943"/>
              <a:gd name="connsiteX7-265" fmla="*/ 492112 w 2099045"/>
              <a:gd name="connsiteY7-266" fmla="*/ 147331 h 572943"/>
              <a:gd name="connsiteX8-267" fmla="*/ 561940 w 2099045"/>
              <a:gd name="connsiteY8-268" fmla="*/ 107430 h 572943"/>
              <a:gd name="connsiteX9-269" fmla="*/ 734845 w 2099045"/>
              <a:gd name="connsiteY9-270" fmla="*/ 47579 h 572943"/>
              <a:gd name="connsiteX10-271" fmla="*/ 1027453 w 2099045"/>
              <a:gd name="connsiteY10-272" fmla="*/ 11003 h 572943"/>
              <a:gd name="connsiteX11-273" fmla="*/ 1403188 w 2099045"/>
              <a:gd name="connsiteY11-274" fmla="*/ 34278 h 572943"/>
              <a:gd name="connsiteX12-275" fmla="*/ 1702446 w 2099045"/>
              <a:gd name="connsiteY12-276" fmla="*/ 44253 h 572943"/>
              <a:gd name="connsiteX13-277" fmla="*/ 2011680 w 2099045"/>
              <a:gd name="connsiteY13-278" fmla="*/ 17653 h 572943"/>
              <a:gd name="connsiteX14-279" fmla="*/ 2094807 w 2099045"/>
              <a:gd name="connsiteY14-280" fmla="*/ 1027 h 572943"/>
              <a:gd name="connsiteX15-281" fmla="*/ 2081506 w 2099045"/>
              <a:gd name="connsiteY15-282" fmla="*/ 47579 h 572943"/>
              <a:gd name="connsiteX16-283" fmla="*/ 2034955 w 2099045"/>
              <a:gd name="connsiteY16-284" fmla="*/ 54229 h 572943"/>
              <a:gd name="connsiteX17-285" fmla="*/ 1765623 w 2099045"/>
              <a:gd name="connsiteY17-286" fmla="*/ 117405 h 572943"/>
              <a:gd name="connsiteX18-287" fmla="*/ 1333361 w 2099045"/>
              <a:gd name="connsiteY18-288" fmla="*/ 134031 h 572943"/>
              <a:gd name="connsiteX19-289" fmla="*/ 1054053 w 2099045"/>
              <a:gd name="connsiteY19-290" fmla="*/ 124055 h 572943"/>
              <a:gd name="connsiteX20-291" fmla="*/ 781396 w 2099045"/>
              <a:gd name="connsiteY20-292" fmla="*/ 137356 h 572943"/>
              <a:gd name="connsiteX21-293" fmla="*/ 508739 w 2099045"/>
              <a:gd name="connsiteY21-294" fmla="*/ 217158 h 572943"/>
              <a:gd name="connsiteX22-295" fmla="*/ 199505 w 2099045"/>
              <a:gd name="connsiteY22-296" fmla="*/ 419989 h 572943"/>
              <a:gd name="connsiteX23-297" fmla="*/ 39901 w 2099045"/>
              <a:gd name="connsiteY23-298" fmla="*/ 572943 h 572943"/>
              <a:gd name="connsiteX24-299" fmla="*/ 0 w 2099045"/>
              <a:gd name="connsiteY24-300" fmla="*/ 539692 h 572943"/>
              <a:gd name="connsiteX0-301" fmla="*/ 0 w 2099045"/>
              <a:gd name="connsiteY0-302" fmla="*/ 539692 h 572943"/>
              <a:gd name="connsiteX1-303" fmla="*/ 66501 w 2099045"/>
              <a:gd name="connsiteY1-304" fmla="*/ 446589 h 572943"/>
              <a:gd name="connsiteX2-305" fmla="*/ 116378 w 2099045"/>
              <a:gd name="connsiteY2-306" fmla="*/ 400038 h 572943"/>
              <a:gd name="connsiteX3-307" fmla="*/ 182880 w 2099045"/>
              <a:gd name="connsiteY3-308" fmla="*/ 370112 h 572943"/>
              <a:gd name="connsiteX4-309" fmla="*/ 269332 w 2099045"/>
              <a:gd name="connsiteY4-310" fmla="*/ 303611 h 572943"/>
              <a:gd name="connsiteX5-311" fmla="*/ 342484 w 2099045"/>
              <a:gd name="connsiteY5-312" fmla="*/ 240434 h 572943"/>
              <a:gd name="connsiteX6-313" fmla="*/ 412311 w 2099045"/>
              <a:gd name="connsiteY6-314" fmla="*/ 193883 h 572943"/>
              <a:gd name="connsiteX7-315" fmla="*/ 561940 w 2099045"/>
              <a:gd name="connsiteY7-316" fmla="*/ 107430 h 572943"/>
              <a:gd name="connsiteX8-317" fmla="*/ 734845 w 2099045"/>
              <a:gd name="connsiteY8-318" fmla="*/ 47579 h 572943"/>
              <a:gd name="connsiteX9-319" fmla="*/ 1027453 w 2099045"/>
              <a:gd name="connsiteY9-320" fmla="*/ 11003 h 572943"/>
              <a:gd name="connsiteX10-321" fmla="*/ 1403188 w 2099045"/>
              <a:gd name="connsiteY10-322" fmla="*/ 34278 h 572943"/>
              <a:gd name="connsiteX11-323" fmla="*/ 1702446 w 2099045"/>
              <a:gd name="connsiteY11-324" fmla="*/ 44253 h 572943"/>
              <a:gd name="connsiteX12-325" fmla="*/ 2011680 w 2099045"/>
              <a:gd name="connsiteY12-326" fmla="*/ 17653 h 572943"/>
              <a:gd name="connsiteX13-327" fmla="*/ 2094807 w 2099045"/>
              <a:gd name="connsiteY13-328" fmla="*/ 1027 h 572943"/>
              <a:gd name="connsiteX14-329" fmla="*/ 2081506 w 2099045"/>
              <a:gd name="connsiteY14-330" fmla="*/ 47579 h 572943"/>
              <a:gd name="connsiteX15-331" fmla="*/ 2034955 w 2099045"/>
              <a:gd name="connsiteY15-332" fmla="*/ 54229 h 572943"/>
              <a:gd name="connsiteX16-333" fmla="*/ 1765623 w 2099045"/>
              <a:gd name="connsiteY16-334" fmla="*/ 117405 h 572943"/>
              <a:gd name="connsiteX17-335" fmla="*/ 1333361 w 2099045"/>
              <a:gd name="connsiteY17-336" fmla="*/ 134031 h 572943"/>
              <a:gd name="connsiteX18-337" fmla="*/ 1054053 w 2099045"/>
              <a:gd name="connsiteY18-338" fmla="*/ 124055 h 572943"/>
              <a:gd name="connsiteX19-339" fmla="*/ 781396 w 2099045"/>
              <a:gd name="connsiteY19-340" fmla="*/ 137356 h 572943"/>
              <a:gd name="connsiteX20-341" fmla="*/ 508739 w 2099045"/>
              <a:gd name="connsiteY20-342" fmla="*/ 217158 h 572943"/>
              <a:gd name="connsiteX21-343" fmla="*/ 199505 w 2099045"/>
              <a:gd name="connsiteY21-344" fmla="*/ 419989 h 572943"/>
              <a:gd name="connsiteX22-345" fmla="*/ 39901 w 2099045"/>
              <a:gd name="connsiteY22-346" fmla="*/ 572943 h 572943"/>
              <a:gd name="connsiteX23-347" fmla="*/ 0 w 2099045"/>
              <a:gd name="connsiteY23-348" fmla="*/ 539692 h 572943"/>
              <a:gd name="connsiteX0-349" fmla="*/ 0 w 2097240"/>
              <a:gd name="connsiteY0-350" fmla="*/ 539208 h 572459"/>
              <a:gd name="connsiteX1-351" fmla="*/ 66501 w 2097240"/>
              <a:gd name="connsiteY1-352" fmla="*/ 446105 h 572459"/>
              <a:gd name="connsiteX2-353" fmla="*/ 116378 w 2097240"/>
              <a:gd name="connsiteY2-354" fmla="*/ 399554 h 572459"/>
              <a:gd name="connsiteX3-355" fmla="*/ 182880 w 2097240"/>
              <a:gd name="connsiteY3-356" fmla="*/ 369628 h 572459"/>
              <a:gd name="connsiteX4-357" fmla="*/ 269332 w 2097240"/>
              <a:gd name="connsiteY4-358" fmla="*/ 303127 h 572459"/>
              <a:gd name="connsiteX5-359" fmla="*/ 342484 w 2097240"/>
              <a:gd name="connsiteY5-360" fmla="*/ 239950 h 572459"/>
              <a:gd name="connsiteX6-361" fmla="*/ 412311 w 2097240"/>
              <a:gd name="connsiteY6-362" fmla="*/ 193399 h 572459"/>
              <a:gd name="connsiteX7-363" fmla="*/ 561940 w 2097240"/>
              <a:gd name="connsiteY7-364" fmla="*/ 106946 h 572459"/>
              <a:gd name="connsiteX8-365" fmla="*/ 734845 w 2097240"/>
              <a:gd name="connsiteY8-366" fmla="*/ 47095 h 572459"/>
              <a:gd name="connsiteX9-367" fmla="*/ 1027453 w 2097240"/>
              <a:gd name="connsiteY9-368" fmla="*/ 10519 h 572459"/>
              <a:gd name="connsiteX10-369" fmla="*/ 1403188 w 2097240"/>
              <a:gd name="connsiteY10-370" fmla="*/ 33794 h 572459"/>
              <a:gd name="connsiteX11-371" fmla="*/ 1702446 w 2097240"/>
              <a:gd name="connsiteY11-372" fmla="*/ 43769 h 572459"/>
              <a:gd name="connsiteX12-373" fmla="*/ 2011680 w 2097240"/>
              <a:gd name="connsiteY12-374" fmla="*/ 17169 h 572459"/>
              <a:gd name="connsiteX13-375" fmla="*/ 2094807 w 2097240"/>
              <a:gd name="connsiteY13-376" fmla="*/ 543 h 572459"/>
              <a:gd name="connsiteX14-377" fmla="*/ 2071531 w 2097240"/>
              <a:gd name="connsiteY14-378" fmla="*/ 37120 h 572459"/>
              <a:gd name="connsiteX15-379" fmla="*/ 2034955 w 2097240"/>
              <a:gd name="connsiteY15-380" fmla="*/ 53745 h 572459"/>
              <a:gd name="connsiteX16-381" fmla="*/ 1765623 w 2097240"/>
              <a:gd name="connsiteY16-382" fmla="*/ 116921 h 572459"/>
              <a:gd name="connsiteX17-383" fmla="*/ 1333361 w 2097240"/>
              <a:gd name="connsiteY17-384" fmla="*/ 133547 h 572459"/>
              <a:gd name="connsiteX18-385" fmla="*/ 1054053 w 2097240"/>
              <a:gd name="connsiteY18-386" fmla="*/ 123571 h 572459"/>
              <a:gd name="connsiteX19-387" fmla="*/ 781396 w 2097240"/>
              <a:gd name="connsiteY19-388" fmla="*/ 136872 h 572459"/>
              <a:gd name="connsiteX20-389" fmla="*/ 508739 w 2097240"/>
              <a:gd name="connsiteY20-390" fmla="*/ 216674 h 572459"/>
              <a:gd name="connsiteX21-391" fmla="*/ 199505 w 2097240"/>
              <a:gd name="connsiteY21-392" fmla="*/ 419505 h 572459"/>
              <a:gd name="connsiteX22-393" fmla="*/ 39901 w 2097240"/>
              <a:gd name="connsiteY22-394" fmla="*/ 572459 h 572459"/>
              <a:gd name="connsiteX23-395" fmla="*/ 0 w 2097240"/>
              <a:gd name="connsiteY23-396" fmla="*/ 539208 h 572459"/>
              <a:gd name="connsiteX0-397" fmla="*/ 0 w 2095600"/>
              <a:gd name="connsiteY0-398" fmla="*/ 540053 h 573304"/>
              <a:gd name="connsiteX1-399" fmla="*/ 66501 w 2095600"/>
              <a:gd name="connsiteY1-400" fmla="*/ 446950 h 573304"/>
              <a:gd name="connsiteX2-401" fmla="*/ 116378 w 2095600"/>
              <a:gd name="connsiteY2-402" fmla="*/ 400399 h 573304"/>
              <a:gd name="connsiteX3-403" fmla="*/ 182880 w 2095600"/>
              <a:gd name="connsiteY3-404" fmla="*/ 370473 h 573304"/>
              <a:gd name="connsiteX4-405" fmla="*/ 269332 w 2095600"/>
              <a:gd name="connsiteY4-406" fmla="*/ 303972 h 573304"/>
              <a:gd name="connsiteX5-407" fmla="*/ 342484 w 2095600"/>
              <a:gd name="connsiteY5-408" fmla="*/ 240795 h 573304"/>
              <a:gd name="connsiteX6-409" fmla="*/ 412311 w 2095600"/>
              <a:gd name="connsiteY6-410" fmla="*/ 194244 h 573304"/>
              <a:gd name="connsiteX7-411" fmla="*/ 561940 w 2095600"/>
              <a:gd name="connsiteY7-412" fmla="*/ 107791 h 573304"/>
              <a:gd name="connsiteX8-413" fmla="*/ 734845 w 2095600"/>
              <a:gd name="connsiteY8-414" fmla="*/ 47940 h 573304"/>
              <a:gd name="connsiteX9-415" fmla="*/ 1027453 w 2095600"/>
              <a:gd name="connsiteY9-416" fmla="*/ 11364 h 573304"/>
              <a:gd name="connsiteX10-417" fmla="*/ 1403188 w 2095600"/>
              <a:gd name="connsiteY10-418" fmla="*/ 34639 h 573304"/>
              <a:gd name="connsiteX11-419" fmla="*/ 1702446 w 2095600"/>
              <a:gd name="connsiteY11-420" fmla="*/ 44614 h 573304"/>
              <a:gd name="connsiteX12-421" fmla="*/ 2011680 w 2095600"/>
              <a:gd name="connsiteY12-422" fmla="*/ 18014 h 573304"/>
              <a:gd name="connsiteX13-423" fmla="*/ 2094807 w 2095600"/>
              <a:gd name="connsiteY13-424" fmla="*/ 1388 h 573304"/>
              <a:gd name="connsiteX14-425" fmla="*/ 2034955 w 2095600"/>
              <a:gd name="connsiteY14-426" fmla="*/ 54590 h 573304"/>
              <a:gd name="connsiteX15-427" fmla="*/ 1765623 w 2095600"/>
              <a:gd name="connsiteY15-428" fmla="*/ 117766 h 573304"/>
              <a:gd name="connsiteX16-429" fmla="*/ 1333361 w 2095600"/>
              <a:gd name="connsiteY16-430" fmla="*/ 134392 h 573304"/>
              <a:gd name="connsiteX17-431" fmla="*/ 1054053 w 2095600"/>
              <a:gd name="connsiteY17-432" fmla="*/ 124416 h 573304"/>
              <a:gd name="connsiteX18-433" fmla="*/ 781396 w 2095600"/>
              <a:gd name="connsiteY18-434" fmla="*/ 137717 h 573304"/>
              <a:gd name="connsiteX19-435" fmla="*/ 508739 w 2095600"/>
              <a:gd name="connsiteY19-436" fmla="*/ 217519 h 573304"/>
              <a:gd name="connsiteX20-437" fmla="*/ 199505 w 2095600"/>
              <a:gd name="connsiteY20-438" fmla="*/ 420350 h 573304"/>
              <a:gd name="connsiteX21-439" fmla="*/ 39901 w 2095600"/>
              <a:gd name="connsiteY21-440" fmla="*/ 573304 h 573304"/>
              <a:gd name="connsiteX22-441" fmla="*/ 0 w 2095600"/>
              <a:gd name="connsiteY22-442" fmla="*/ 540053 h 5733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</a:cxnLst>
            <a:rect l="l" t="t" r="r" b="b"/>
            <a:pathLst>
              <a:path w="2095600" h="573304">
                <a:moveTo>
                  <a:pt x="0" y="540053"/>
                </a:moveTo>
                <a:cubicBezTo>
                  <a:pt x="23552" y="505139"/>
                  <a:pt x="47105" y="470226"/>
                  <a:pt x="66501" y="446950"/>
                </a:cubicBezTo>
                <a:cubicBezTo>
                  <a:pt x="85897" y="423674"/>
                  <a:pt x="96981" y="413145"/>
                  <a:pt x="116378" y="400399"/>
                </a:cubicBezTo>
                <a:cubicBezTo>
                  <a:pt x="135775" y="387653"/>
                  <a:pt x="157388" y="386544"/>
                  <a:pt x="182880" y="370473"/>
                </a:cubicBezTo>
                <a:cubicBezTo>
                  <a:pt x="208372" y="354402"/>
                  <a:pt x="242731" y="325585"/>
                  <a:pt x="269332" y="303972"/>
                </a:cubicBezTo>
                <a:cubicBezTo>
                  <a:pt x="295933" y="282359"/>
                  <a:pt x="318654" y="259083"/>
                  <a:pt x="342484" y="240795"/>
                </a:cubicBezTo>
                <a:cubicBezTo>
                  <a:pt x="366314" y="222507"/>
                  <a:pt x="375735" y="216411"/>
                  <a:pt x="412311" y="194244"/>
                </a:cubicBezTo>
                <a:cubicBezTo>
                  <a:pt x="448887" y="172077"/>
                  <a:pt x="508184" y="132175"/>
                  <a:pt x="561940" y="107791"/>
                </a:cubicBezTo>
                <a:cubicBezTo>
                  <a:pt x="615696" y="83407"/>
                  <a:pt x="657260" y="64011"/>
                  <a:pt x="734845" y="47940"/>
                </a:cubicBezTo>
                <a:cubicBezTo>
                  <a:pt x="812430" y="31869"/>
                  <a:pt x="916063" y="13581"/>
                  <a:pt x="1027453" y="11364"/>
                </a:cubicBezTo>
                <a:cubicBezTo>
                  <a:pt x="1138843" y="9147"/>
                  <a:pt x="1290689" y="29097"/>
                  <a:pt x="1403188" y="34639"/>
                </a:cubicBezTo>
                <a:cubicBezTo>
                  <a:pt x="1515687" y="40181"/>
                  <a:pt x="1601031" y="47385"/>
                  <a:pt x="1702446" y="44614"/>
                </a:cubicBezTo>
                <a:cubicBezTo>
                  <a:pt x="1803861" y="41843"/>
                  <a:pt x="1946287" y="25218"/>
                  <a:pt x="2011680" y="18014"/>
                </a:cubicBezTo>
                <a:cubicBezTo>
                  <a:pt x="2077073" y="10810"/>
                  <a:pt x="2090928" y="-4708"/>
                  <a:pt x="2094807" y="1388"/>
                </a:cubicBezTo>
                <a:cubicBezTo>
                  <a:pt x="2098686" y="7484"/>
                  <a:pt x="2089819" y="35194"/>
                  <a:pt x="2034955" y="54590"/>
                </a:cubicBezTo>
                <a:cubicBezTo>
                  <a:pt x="1980091" y="73986"/>
                  <a:pt x="1882555" y="104466"/>
                  <a:pt x="1765623" y="117766"/>
                </a:cubicBezTo>
                <a:cubicBezTo>
                  <a:pt x="1648691" y="131066"/>
                  <a:pt x="1448631" y="139934"/>
                  <a:pt x="1333361" y="134392"/>
                </a:cubicBezTo>
                <a:cubicBezTo>
                  <a:pt x="1218091" y="128850"/>
                  <a:pt x="1146047" y="123862"/>
                  <a:pt x="1054053" y="124416"/>
                </a:cubicBezTo>
                <a:cubicBezTo>
                  <a:pt x="962059" y="124970"/>
                  <a:pt x="872282" y="122200"/>
                  <a:pt x="781396" y="137717"/>
                </a:cubicBezTo>
                <a:cubicBezTo>
                  <a:pt x="690510" y="153234"/>
                  <a:pt x="605721" y="170414"/>
                  <a:pt x="508739" y="217519"/>
                </a:cubicBezTo>
                <a:cubicBezTo>
                  <a:pt x="411757" y="264624"/>
                  <a:pt x="276536" y="359944"/>
                  <a:pt x="199505" y="420350"/>
                </a:cubicBezTo>
                <a:cubicBezTo>
                  <a:pt x="132449" y="497382"/>
                  <a:pt x="80911" y="551137"/>
                  <a:pt x="39901" y="573304"/>
                </a:cubicBezTo>
                <a:lnTo>
                  <a:pt x="0" y="5400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739294" y="1527797"/>
            <a:ext cx="1731963" cy="1739900"/>
          </a:xfrm>
          <a:custGeom>
            <a:avLst/>
            <a:gdLst>
              <a:gd name="connsiteX0" fmla="*/ 1680927 w 1717141"/>
              <a:gd name="connsiteY0" fmla="*/ 0 h 1731671"/>
              <a:gd name="connsiteX1" fmla="*/ 1575303 w 1717141"/>
              <a:gd name="connsiteY1" fmla="*/ 123731 h 1731671"/>
              <a:gd name="connsiteX2" fmla="*/ 1520982 w 1717141"/>
              <a:gd name="connsiteY2" fmla="*/ 162963 h 1731671"/>
              <a:gd name="connsiteX3" fmla="*/ 1279557 w 1717141"/>
              <a:gd name="connsiteY3" fmla="*/ 401371 h 1731671"/>
              <a:gd name="connsiteX4" fmla="*/ 851026 w 1717141"/>
              <a:gd name="connsiteY4" fmla="*/ 953632 h 1731671"/>
              <a:gd name="connsiteX5" fmla="*/ 603565 w 1717141"/>
              <a:gd name="connsiteY5" fmla="*/ 1291628 h 1731671"/>
              <a:gd name="connsiteX6" fmla="*/ 431549 w 1717141"/>
              <a:gd name="connsiteY6" fmla="*/ 1472697 h 1731671"/>
              <a:gd name="connsiteX7" fmla="*/ 280658 w 1717141"/>
              <a:gd name="connsiteY7" fmla="*/ 1590393 h 1731671"/>
              <a:gd name="connsiteX8" fmla="*/ 196159 w 1717141"/>
              <a:gd name="connsiteY8" fmla="*/ 1644713 h 1731671"/>
              <a:gd name="connsiteX9" fmla="*/ 102606 w 1717141"/>
              <a:gd name="connsiteY9" fmla="*/ 1662820 h 1731671"/>
              <a:gd name="connsiteX10" fmla="*/ 24143 w 1717141"/>
              <a:gd name="connsiteY10" fmla="*/ 1656785 h 1731671"/>
              <a:gd name="connsiteX11" fmla="*/ 3018 w 1717141"/>
              <a:gd name="connsiteY11" fmla="*/ 1629624 h 1731671"/>
              <a:gd name="connsiteX12" fmla="*/ 0 w 1717141"/>
              <a:gd name="connsiteY12" fmla="*/ 1692998 h 1731671"/>
              <a:gd name="connsiteX13" fmla="*/ 81481 w 1717141"/>
              <a:gd name="connsiteY13" fmla="*/ 1729212 h 1731671"/>
              <a:gd name="connsiteX14" fmla="*/ 178052 w 1717141"/>
              <a:gd name="connsiteY14" fmla="*/ 1723177 h 1731671"/>
              <a:gd name="connsiteX15" fmla="*/ 344032 w 1717141"/>
              <a:gd name="connsiteY15" fmla="*/ 1680927 h 1731671"/>
              <a:gd name="connsiteX16" fmla="*/ 479834 w 1717141"/>
              <a:gd name="connsiteY16" fmla="*/ 1599446 h 1731671"/>
              <a:gd name="connsiteX17" fmla="*/ 624689 w 1717141"/>
              <a:gd name="connsiteY17" fmla="*/ 1466662 h 1731671"/>
              <a:gd name="connsiteX18" fmla="*/ 781616 w 1717141"/>
              <a:gd name="connsiteY18" fmla="*/ 1279557 h 1731671"/>
              <a:gd name="connsiteX19" fmla="*/ 1204111 w 1717141"/>
              <a:gd name="connsiteY19" fmla="*/ 675993 h 1731671"/>
              <a:gd name="connsiteX20" fmla="*/ 1493822 w 1717141"/>
              <a:gd name="connsiteY20" fmla="*/ 304800 h 1731671"/>
              <a:gd name="connsiteX21" fmla="*/ 1717141 w 1717141"/>
              <a:gd name="connsiteY21" fmla="*/ 60357 h 1731671"/>
              <a:gd name="connsiteX22" fmla="*/ 1680927 w 1717141"/>
              <a:gd name="connsiteY22" fmla="*/ 0 h 1731671"/>
              <a:gd name="connsiteX0-1" fmla="*/ 1680927 w 1717141"/>
              <a:gd name="connsiteY0-2" fmla="*/ 2853 h 1734524"/>
              <a:gd name="connsiteX1-3" fmla="*/ 1575303 w 1717141"/>
              <a:gd name="connsiteY1-4" fmla="*/ 126584 h 1734524"/>
              <a:gd name="connsiteX2-5" fmla="*/ 1520982 w 1717141"/>
              <a:gd name="connsiteY2-6" fmla="*/ 165816 h 1734524"/>
              <a:gd name="connsiteX3-7" fmla="*/ 1279557 w 1717141"/>
              <a:gd name="connsiteY3-8" fmla="*/ 404224 h 1734524"/>
              <a:gd name="connsiteX4-9" fmla="*/ 851026 w 1717141"/>
              <a:gd name="connsiteY4-10" fmla="*/ 956485 h 1734524"/>
              <a:gd name="connsiteX5-11" fmla="*/ 603565 w 1717141"/>
              <a:gd name="connsiteY5-12" fmla="*/ 1294481 h 1734524"/>
              <a:gd name="connsiteX6-13" fmla="*/ 431549 w 1717141"/>
              <a:gd name="connsiteY6-14" fmla="*/ 1475550 h 1734524"/>
              <a:gd name="connsiteX7-15" fmla="*/ 280658 w 1717141"/>
              <a:gd name="connsiteY7-16" fmla="*/ 1593246 h 1734524"/>
              <a:gd name="connsiteX8-17" fmla="*/ 196159 w 1717141"/>
              <a:gd name="connsiteY8-18" fmla="*/ 1647566 h 1734524"/>
              <a:gd name="connsiteX9-19" fmla="*/ 102606 w 1717141"/>
              <a:gd name="connsiteY9-20" fmla="*/ 1665673 h 1734524"/>
              <a:gd name="connsiteX10-21" fmla="*/ 24143 w 1717141"/>
              <a:gd name="connsiteY10-22" fmla="*/ 1659638 h 1734524"/>
              <a:gd name="connsiteX11-23" fmla="*/ 3018 w 1717141"/>
              <a:gd name="connsiteY11-24" fmla="*/ 1632477 h 1734524"/>
              <a:gd name="connsiteX12-25" fmla="*/ 0 w 1717141"/>
              <a:gd name="connsiteY12-26" fmla="*/ 1695851 h 1734524"/>
              <a:gd name="connsiteX13-27" fmla="*/ 81481 w 1717141"/>
              <a:gd name="connsiteY13-28" fmla="*/ 1732065 h 1734524"/>
              <a:gd name="connsiteX14-29" fmla="*/ 178052 w 1717141"/>
              <a:gd name="connsiteY14-30" fmla="*/ 1726030 h 1734524"/>
              <a:gd name="connsiteX15-31" fmla="*/ 344032 w 1717141"/>
              <a:gd name="connsiteY15-32" fmla="*/ 1683780 h 1734524"/>
              <a:gd name="connsiteX16-33" fmla="*/ 479834 w 1717141"/>
              <a:gd name="connsiteY16-34" fmla="*/ 1602299 h 1734524"/>
              <a:gd name="connsiteX17-35" fmla="*/ 624689 w 1717141"/>
              <a:gd name="connsiteY17-36" fmla="*/ 1469515 h 1734524"/>
              <a:gd name="connsiteX18-37" fmla="*/ 781616 w 1717141"/>
              <a:gd name="connsiteY18-38" fmla="*/ 1282410 h 1734524"/>
              <a:gd name="connsiteX19-39" fmla="*/ 1204111 w 1717141"/>
              <a:gd name="connsiteY19-40" fmla="*/ 678846 h 1734524"/>
              <a:gd name="connsiteX20-41" fmla="*/ 1493822 w 1717141"/>
              <a:gd name="connsiteY20-42" fmla="*/ 307653 h 1734524"/>
              <a:gd name="connsiteX21-43" fmla="*/ 1717141 w 1717141"/>
              <a:gd name="connsiteY21-44" fmla="*/ 63210 h 1734524"/>
              <a:gd name="connsiteX22-45" fmla="*/ 1680927 w 1717141"/>
              <a:gd name="connsiteY22-46" fmla="*/ 2853 h 1734524"/>
              <a:gd name="connsiteX0-47" fmla="*/ 1680927 w 1725310"/>
              <a:gd name="connsiteY0-48" fmla="*/ 3587 h 1735258"/>
              <a:gd name="connsiteX1-49" fmla="*/ 1575303 w 1725310"/>
              <a:gd name="connsiteY1-50" fmla="*/ 127318 h 1735258"/>
              <a:gd name="connsiteX2-51" fmla="*/ 1520982 w 1725310"/>
              <a:gd name="connsiteY2-52" fmla="*/ 166550 h 1735258"/>
              <a:gd name="connsiteX3-53" fmla="*/ 1279557 w 1725310"/>
              <a:gd name="connsiteY3-54" fmla="*/ 404958 h 1735258"/>
              <a:gd name="connsiteX4-55" fmla="*/ 851026 w 1725310"/>
              <a:gd name="connsiteY4-56" fmla="*/ 957219 h 1735258"/>
              <a:gd name="connsiteX5-57" fmla="*/ 603565 w 1725310"/>
              <a:gd name="connsiteY5-58" fmla="*/ 1295215 h 1735258"/>
              <a:gd name="connsiteX6-59" fmla="*/ 431549 w 1725310"/>
              <a:gd name="connsiteY6-60" fmla="*/ 1476284 h 1735258"/>
              <a:gd name="connsiteX7-61" fmla="*/ 280658 w 1725310"/>
              <a:gd name="connsiteY7-62" fmla="*/ 1593980 h 1735258"/>
              <a:gd name="connsiteX8-63" fmla="*/ 196159 w 1725310"/>
              <a:gd name="connsiteY8-64" fmla="*/ 1648300 h 1735258"/>
              <a:gd name="connsiteX9-65" fmla="*/ 102606 w 1725310"/>
              <a:gd name="connsiteY9-66" fmla="*/ 1666407 h 1735258"/>
              <a:gd name="connsiteX10-67" fmla="*/ 24143 w 1725310"/>
              <a:gd name="connsiteY10-68" fmla="*/ 1660372 h 1735258"/>
              <a:gd name="connsiteX11-69" fmla="*/ 3018 w 1725310"/>
              <a:gd name="connsiteY11-70" fmla="*/ 1633211 h 1735258"/>
              <a:gd name="connsiteX12-71" fmla="*/ 0 w 1725310"/>
              <a:gd name="connsiteY12-72" fmla="*/ 1696585 h 1735258"/>
              <a:gd name="connsiteX13-73" fmla="*/ 81481 w 1725310"/>
              <a:gd name="connsiteY13-74" fmla="*/ 1732799 h 1735258"/>
              <a:gd name="connsiteX14-75" fmla="*/ 178052 w 1725310"/>
              <a:gd name="connsiteY14-76" fmla="*/ 1726764 h 1735258"/>
              <a:gd name="connsiteX15-77" fmla="*/ 344032 w 1725310"/>
              <a:gd name="connsiteY15-78" fmla="*/ 1684514 h 1735258"/>
              <a:gd name="connsiteX16-79" fmla="*/ 479834 w 1725310"/>
              <a:gd name="connsiteY16-80" fmla="*/ 1603033 h 1735258"/>
              <a:gd name="connsiteX17-81" fmla="*/ 624689 w 1725310"/>
              <a:gd name="connsiteY17-82" fmla="*/ 1470249 h 1735258"/>
              <a:gd name="connsiteX18-83" fmla="*/ 781616 w 1725310"/>
              <a:gd name="connsiteY18-84" fmla="*/ 1283144 h 1735258"/>
              <a:gd name="connsiteX19-85" fmla="*/ 1204111 w 1725310"/>
              <a:gd name="connsiteY19-86" fmla="*/ 679580 h 1735258"/>
              <a:gd name="connsiteX20-87" fmla="*/ 1493822 w 1725310"/>
              <a:gd name="connsiteY20-88" fmla="*/ 308387 h 1735258"/>
              <a:gd name="connsiteX21-89" fmla="*/ 1717141 w 1725310"/>
              <a:gd name="connsiteY21-90" fmla="*/ 63944 h 1735258"/>
              <a:gd name="connsiteX22-91" fmla="*/ 1680927 w 1725310"/>
              <a:gd name="connsiteY22-92" fmla="*/ 3587 h 1735258"/>
              <a:gd name="connsiteX0-93" fmla="*/ 1680927 w 1725310"/>
              <a:gd name="connsiteY0-94" fmla="*/ 3587 h 1735258"/>
              <a:gd name="connsiteX1-95" fmla="*/ 1575303 w 1725310"/>
              <a:gd name="connsiteY1-96" fmla="*/ 127318 h 1735258"/>
              <a:gd name="connsiteX2-97" fmla="*/ 1520982 w 1725310"/>
              <a:gd name="connsiteY2-98" fmla="*/ 166550 h 1735258"/>
              <a:gd name="connsiteX3-99" fmla="*/ 1279557 w 1725310"/>
              <a:gd name="connsiteY3-100" fmla="*/ 404958 h 1735258"/>
              <a:gd name="connsiteX4-101" fmla="*/ 851026 w 1725310"/>
              <a:gd name="connsiteY4-102" fmla="*/ 957219 h 1735258"/>
              <a:gd name="connsiteX5-103" fmla="*/ 603565 w 1725310"/>
              <a:gd name="connsiteY5-104" fmla="*/ 1295215 h 1735258"/>
              <a:gd name="connsiteX6-105" fmla="*/ 431549 w 1725310"/>
              <a:gd name="connsiteY6-106" fmla="*/ 1476284 h 1735258"/>
              <a:gd name="connsiteX7-107" fmla="*/ 280658 w 1725310"/>
              <a:gd name="connsiteY7-108" fmla="*/ 1593980 h 1735258"/>
              <a:gd name="connsiteX8-109" fmla="*/ 196159 w 1725310"/>
              <a:gd name="connsiteY8-110" fmla="*/ 1648300 h 1735258"/>
              <a:gd name="connsiteX9-111" fmla="*/ 102606 w 1725310"/>
              <a:gd name="connsiteY9-112" fmla="*/ 1666407 h 1735258"/>
              <a:gd name="connsiteX10-113" fmla="*/ 24143 w 1725310"/>
              <a:gd name="connsiteY10-114" fmla="*/ 1660372 h 1735258"/>
              <a:gd name="connsiteX11-115" fmla="*/ 3018 w 1725310"/>
              <a:gd name="connsiteY11-116" fmla="*/ 1633211 h 1735258"/>
              <a:gd name="connsiteX12-117" fmla="*/ 0 w 1725310"/>
              <a:gd name="connsiteY12-118" fmla="*/ 1696585 h 1735258"/>
              <a:gd name="connsiteX13-119" fmla="*/ 81481 w 1725310"/>
              <a:gd name="connsiteY13-120" fmla="*/ 1732799 h 1735258"/>
              <a:gd name="connsiteX14-121" fmla="*/ 178052 w 1725310"/>
              <a:gd name="connsiteY14-122" fmla="*/ 1726764 h 1735258"/>
              <a:gd name="connsiteX15-123" fmla="*/ 344032 w 1725310"/>
              <a:gd name="connsiteY15-124" fmla="*/ 1684514 h 1735258"/>
              <a:gd name="connsiteX16-125" fmla="*/ 479834 w 1725310"/>
              <a:gd name="connsiteY16-126" fmla="*/ 1603033 h 1735258"/>
              <a:gd name="connsiteX17-127" fmla="*/ 624689 w 1725310"/>
              <a:gd name="connsiteY17-128" fmla="*/ 1470249 h 1735258"/>
              <a:gd name="connsiteX18-129" fmla="*/ 781616 w 1725310"/>
              <a:gd name="connsiteY18-130" fmla="*/ 1283144 h 1735258"/>
              <a:gd name="connsiteX19-131" fmla="*/ 1204111 w 1725310"/>
              <a:gd name="connsiteY19-132" fmla="*/ 679580 h 1735258"/>
              <a:gd name="connsiteX20-133" fmla="*/ 1493822 w 1725310"/>
              <a:gd name="connsiteY20-134" fmla="*/ 308387 h 1735258"/>
              <a:gd name="connsiteX21-135" fmla="*/ 1717141 w 1725310"/>
              <a:gd name="connsiteY21-136" fmla="*/ 63944 h 1735258"/>
              <a:gd name="connsiteX22-137" fmla="*/ 1680927 w 1725310"/>
              <a:gd name="connsiteY22-138" fmla="*/ 3587 h 1735258"/>
              <a:gd name="connsiteX0-139" fmla="*/ 1680927 w 1725310"/>
              <a:gd name="connsiteY0-140" fmla="*/ 3587 h 1736469"/>
              <a:gd name="connsiteX1-141" fmla="*/ 1575303 w 1725310"/>
              <a:gd name="connsiteY1-142" fmla="*/ 127318 h 1736469"/>
              <a:gd name="connsiteX2-143" fmla="*/ 1520982 w 1725310"/>
              <a:gd name="connsiteY2-144" fmla="*/ 166550 h 1736469"/>
              <a:gd name="connsiteX3-145" fmla="*/ 1279557 w 1725310"/>
              <a:gd name="connsiteY3-146" fmla="*/ 404958 h 1736469"/>
              <a:gd name="connsiteX4-147" fmla="*/ 851026 w 1725310"/>
              <a:gd name="connsiteY4-148" fmla="*/ 957219 h 1736469"/>
              <a:gd name="connsiteX5-149" fmla="*/ 603565 w 1725310"/>
              <a:gd name="connsiteY5-150" fmla="*/ 1295215 h 1736469"/>
              <a:gd name="connsiteX6-151" fmla="*/ 431549 w 1725310"/>
              <a:gd name="connsiteY6-152" fmla="*/ 1476284 h 1736469"/>
              <a:gd name="connsiteX7-153" fmla="*/ 280658 w 1725310"/>
              <a:gd name="connsiteY7-154" fmla="*/ 1593980 h 1736469"/>
              <a:gd name="connsiteX8-155" fmla="*/ 196159 w 1725310"/>
              <a:gd name="connsiteY8-156" fmla="*/ 1648300 h 1736469"/>
              <a:gd name="connsiteX9-157" fmla="*/ 102606 w 1725310"/>
              <a:gd name="connsiteY9-158" fmla="*/ 1666407 h 1736469"/>
              <a:gd name="connsiteX10-159" fmla="*/ 24143 w 1725310"/>
              <a:gd name="connsiteY10-160" fmla="*/ 1660372 h 1736469"/>
              <a:gd name="connsiteX11-161" fmla="*/ 3018 w 1725310"/>
              <a:gd name="connsiteY11-162" fmla="*/ 1633211 h 1736469"/>
              <a:gd name="connsiteX12-163" fmla="*/ 0 w 1725310"/>
              <a:gd name="connsiteY12-164" fmla="*/ 1696585 h 1736469"/>
              <a:gd name="connsiteX13-165" fmla="*/ 81481 w 1725310"/>
              <a:gd name="connsiteY13-166" fmla="*/ 1732799 h 1736469"/>
              <a:gd name="connsiteX14-167" fmla="*/ 181070 w 1725310"/>
              <a:gd name="connsiteY14-168" fmla="*/ 1729782 h 1736469"/>
              <a:gd name="connsiteX15-169" fmla="*/ 344032 w 1725310"/>
              <a:gd name="connsiteY15-170" fmla="*/ 1684514 h 1736469"/>
              <a:gd name="connsiteX16-171" fmla="*/ 479834 w 1725310"/>
              <a:gd name="connsiteY16-172" fmla="*/ 1603033 h 1736469"/>
              <a:gd name="connsiteX17-173" fmla="*/ 624689 w 1725310"/>
              <a:gd name="connsiteY17-174" fmla="*/ 1470249 h 1736469"/>
              <a:gd name="connsiteX18-175" fmla="*/ 781616 w 1725310"/>
              <a:gd name="connsiteY18-176" fmla="*/ 1283144 h 1736469"/>
              <a:gd name="connsiteX19-177" fmla="*/ 1204111 w 1725310"/>
              <a:gd name="connsiteY19-178" fmla="*/ 679580 h 1736469"/>
              <a:gd name="connsiteX20-179" fmla="*/ 1493822 w 1725310"/>
              <a:gd name="connsiteY20-180" fmla="*/ 308387 h 1736469"/>
              <a:gd name="connsiteX21-181" fmla="*/ 1717141 w 1725310"/>
              <a:gd name="connsiteY21-182" fmla="*/ 63944 h 1736469"/>
              <a:gd name="connsiteX22-183" fmla="*/ 1680927 w 1725310"/>
              <a:gd name="connsiteY22-184" fmla="*/ 3587 h 1736469"/>
              <a:gd name="connsiteX0-185" fmla="*/ 1680927 w 1725310"/>
              <a:gd name="connsiteY0-186" fmla="*/ 3587 h 1736469"/>
              <a:gd name="connsiteX1-187" fmla="*/ 1575303 w 1725310"/>
              <a:gd name="connsiteY1-188" fmla="*/ 127318 h 1736469"/>
              <a:gd name="connsiteX2-189" fmla="*/ 1520982 w 1725310"/>
              <a:gd name="connsiteY2-190" fmla="*/ 166550 h 1736469"/>
              <a:gd name="connsiteX3-191" fmla="*/ 1279557 w 1725310"/>
              <a:gd name="connsiteY3-192" fmla="*/ 404958 h 1736469"/>
              <a:gd name="connsiteX4-193" fmla="*/ 851026 w 1725310"/>
              <a:gd name="connsiteY4-194" fmla="*/ 957219 h 1736469"/>
              <a:gd name="connsiteX5-195" fmla="*/ 603565 w 1725310"/>
              <a:gd name="connsiteY5-196" fmla="*/ 1295215 h 1736469"/>
              <a:gd name="connsiteX6-197" fmla="*/ 431549 w 1725310"/>
              <a:gd name="connsiteY6-198" fmla="*/ 1476284 h 1736469"/>
              <a:gd name="connsiteX7-199" fmla="*/ 280658 w 1725310"/>
              <a:gd name="connsiteY7-200" fmla="*/ 1593980 h 1736469"/>
              <a:gd name="connsiteX8-201" fmla="*/ 196159 w 1725310"/>
              <a:gd name="connsiteY8-202" fmla="*/ 1648300 h 1736469"/>
              <a:gd name="connsiteX9-203" fmla="*/ 102606 w 1725310"/>
              <a:gd name="connsiteY9-204" fmla="*/ 1666407 h 1736469"/>
              <a:gd name="connsiteX10-205" fmla="*/ 36214 w 1725310"/>
              <a:gd name="connsiteY10-206" fmla="*/ 1660372 h 1736469"/>
              <a:gd name="connsiteX11-207" fmla="*/ 3018 w 1725310"/>
              <a:gd name="connsiteY11-208" fmla="*/ 1633211 h 1736469"/>
              <a:gd name="connsiteX12-209" fmla="*/ 0 w 1725310"/>
              <a:gd name="connsiteY12-210" fmla="*/ 1696585 h 1736469"/>
              <a:gd name="connsiteX13-211" fmla="*/ 81481 w 1725310"/>
              <a:gd name="connsiteY13-212" fmla="*/ 1732799 h 1736469"/>
              <a:gd name="connsiteX14-213" fmla="*/ 181070 w 1725310"/>
              <a:gd name="connsiteY14-214" fmla="*/ 1729782 h 1736469"/>
              <a:gd name="connsiteX15-215" fmla="*/ 344032 w 1725310"/>
              <a:gd name="connsiteY15-216" fmla="*/ 1684514 h 1736469"/>
              <a:gd name="connsiteX16-217" fmla="*/ 479834 w 1725310"/>
              <a:gd name="connsiteY16-218" fmla="*/ 1603033 h 1736469"/>
              <a:gd name="connsiteX17-219" fmla="*/ 624689 w 1725310"/>
              <a:gd name="connsiteY17-220" fmla="*/ 1470249 h 1736469"/>
              <a:gd name="connsiteX18-221" fmla="*/ 781616 w 1725310"/>
              <a:gd name="connsiteY18-222" fmla="*/ 1283144 h 1736469"/>
              <a:gd name="connsiteX19-223" fmla="*/ 1204111 w 1725310"/>
              <a:gd name="connsiteY19-224" fmla="*/ 679580 h 1736469"/>
              <a:gd name="connsiteX20-225" fmla="*/ 1493822 w 1725310"/>
              <a:gd name="connsiteY20-226" fmla="*/ 308387 h 1736469"/>
              <a:gd name="connsiteX21-227" fmla="*/ 1717141 w 1725310"/>
              <a:gd name="connsiteY21-228" fmla="*/ 63944 h 1736469"/>
              <a:gd name="connsiteX22-229" fmla="*/ 1680927 w 1725310"/>
              <a:gd name="connsiteY22-230" fmla="*/ 3587 h 1736469"/>
              <a:gd name="connsiteX0-231" fmla="*/ 1680927 w 1725310"/>
              <a:gd name="connsiteY0-232" fmla="*/ 3587 h 1736469"/>
              <a:gd name="connsiteX1-233" fmla="*/ 1575303 w 1725310"/>
              <a:gd name="connsiteY1-234" fmla="*/ 127318 h 1736469"/>
              <a:gd name="connsiteX2-235" fmla="*/ 1520982 w 1725310"/>
              <a:gd name="connsiteY2-236" fmla="*/ 166550 h 1736469"/>
              <a:gd name="connsiteX3-237" fmla="*/ 1279557 w 1725310"/>
              <a:gd name="connsiteY3-238" fmla="*/ 404958 h 1736469"/>
              <a:gd name="connsiteX4-239" fmla="*/ 851026 w 1725310"/>
              <a:gd name="connsiteY4-240" fmla="*/ 957219 h 1736469"/>
              <a:gd name="connsiteX5-241" fmla="*/ 603565 w 1725310"/>
              <a:gd name="connsiteY5-242" fmla="*/ 1295215 h 1736469"/>
              <a:gd name="connsiteX6-243" fmla="*/ 431549 w 1725310"/>
              <a:gd name="connsiteY6-244" fmla="*/ 1476284 h 1736469"/>
              <a:gd name="connsiteX7-245" fmla="*/ 280658 w 1725310"/>
              <a:gd name="connsiteY7-246" fmla="*/ 1593980 h 1736469"/>
              <a:gd name="connsiteX8-247" fmla="*/ 196159 w 1725310"/>
              <a:gd name="connsiteY8-248" fmla="*/ 1648300 h 1736469"/>
              <a:gd name="connsiteX9-249" fmla="*/ 102606 w 1725310"/>
              <a:gd name="connsiteY9-250" fmla="*/ 1666407 h 1736469"/>
              <a:gd name="connsiteX10-251" fmla="*/ 36214 w 1725310"/>
              <a:gd name="connsiteY10-252" fmla="*/ 1660372 h 1736469"/>
              <a:gd name="connsiteX11-253" fmla="*/ 3018 w 1725310"/>
              <a:gd name="connsiteY11-254" fmla="*/ 1633211 h 1736469"/>
              <a:gd name="connsiteX12-255" fmla="*/ 0 w 1725310"/>
              <a:gd name="connsiteY12-256" fmla="*/ 1696585 h 1736469"/>
              <a:gd name="connsiteX13-257" fmla="*/ 81481 w 1725310"/>
              <a:gd name="connsiteY13-258" fmla="*/ 1732799 h 1736469"/>
              <a:gd name="connsiteX14-259" fmla="*/ 181070 w 1725310"/>
              <a:gd name="connsiteY14-260" fmla="*/ 1729782 h 1736469"/>
              <a:gd name="connsiteX15-261" fmla="*/ 344032 w 1725310"/>
              <a:gd name="connsiteY15-262" fmla="*/ 1684514 h 1736469"/>
              <a:gd name="connsiteX16-263" fmla="*/ 479834 w 1725310"/>
              <a:gd name="connsiteY16-264" fmla="*/ 1603033 h 1736469"/>
              <a:gd name="connsiteX17-265" fmla="*/ 624689 w 1725310"/>
              <a:gd name="connsiteY17-266" fmla="*/ 1470249 h 1736469"/>
              <a:gd name="connsiteX18-267" fmla="*/ 781616 w 1725310"/>
              <a:gd name="connsiteY18-268" fmla="*/ 1283144 h 1736469"/>
              <a:gd name="connsiteX19-269" fmla="*/ 1204111 w 1725310"/>
              <a:gd name="connsiteY19-270" fmla="*/ 679580 h 1736469"/>
              <a:gd name="connsiteX20-271" fmla="*/ 1493822 w 1725310"/>
              <a:gd name="connsiteY20-272" fmla="*/ 308387 h 1736469"/>
              <a:gd name="connsiteX21-273" fmla="*/ 1717141 w 1725310"/>
              <a:gd name="connsiteY21-274" fmla="*/ 63944 h 1736469"/>
              <a:gd name="connsiteX22-275" fmla="*/ 1680927 w 1725310"/>
              <a:gd name="connsiteY22-276" fmla="*/ 3587 h 1736469"/>
              <a:gd name="connsiteX0-277" fmla="*/ 1686963 w 1731346"/>
              <a:gd name="connsiteY0-278" fmla="*/ 3587 h 1736469"/>
              <a:gd name="connsiteX1-279" fmla="*/ 1581339 w 1731346"/>
              <a:gd name="connsiteY1-280" fmla="*/ 127318 h 1736469"/>
              <a:gd name="connsiteX2-281" fmla="*/ 1527018 w 1731346"/>
              <a:gd name="connsiteY2-282" fmla="*/ 166550 h 1736469"/>
              <a:gd name="connsiteX3-283" fmla="*/ 1285593 w 1731346"/>
              <a:gd name="connsiteY3-284" fmla="*/ 404958 h 1736469"/>
              <a:gd name="connsiteX4-285" fmla="*/ 857062 w 1731346"/>
              <a:gd name="connsiteY4-286" fmla="*/ 957219 h 1736469"/>
              <a:gd name="connsiteX5-287" fmla="*/ 609601 w 1731346"/>
              <a:gd name="connsiteY5-288" fmla="*/ 1295215 h 1736469"/>
              <a:gd name="connsiteX6-289" fmla="*/ 437585 w 1731346"/>
              <a:gd name="connsiteY6-290" fmla="*/ 1476284 h 1736469"/>
              <a:gd name="connsiteX7-291" fmla="*/ 286694 w 1731346"/>
              <a:gd name="connsiteY7-292" fmla="*/ 1593980 h 1736469"/>
              <a:gd name="connsiteX8-293" fmla="*/ 202195 w 1731346"/>
              <a:gd name="connsiteY8-294" fmla="*/ 1648300 h 1736469"/>
              <a:gd name="connsiteX9-295" fmla="*/ 108642 w 1731346"/>
              <a:gd name="connsiteY9-296" fmla="*/ 1666407 h 1736469"/>
              <a:gd name="connsiteX10-297" fmla="*/ 42250 w 1731346"/>
              <a:gd name="connsiteY10-298" fmla="*/ 1660372 h 1736469"/>
              <a:gd name="connsiteX11-299" fmla="*/ 9054 w 1731346"/>
              <a:gd name="connsiteY11-300" fmla="*/ 1633211 h 1736469"/>
              <a:gd name="connsiteX12-301" fmla="*/ 0 w 1731346"/>
              <a:gd name="connsiteY12-302" fmla="*/ 1696585 h 1736469"/>
              <a:gd name="connsiteX13-303" fmla="*/ 87517 w 1731346"/>
              <a:gd name="connsiteY13-304" fmla="*/ 1732799 h 1736469"/>
              <a:gd name="connsiteX14-305" fmla="*/ 187106 w 1731346"/>
              <a:gd name="connsiteY14-306" fmla="*/ 1729782 h 1736469"/>
              <a:gd name="connsiteX15-307" fmla="*/ 350068 w 1731346"/>
              <a:gd name="connsiteY15-308" fmla="*/ 1684514 h 1736469"/>
              <a:gd name="connsiteX16-309" fmla="*/ 485870 w 1731346"/>
              <a:gd name="connsiteY16-310" fmla="*/ 1603033 h 1736469"/>
              <a:gd name="connsiteX17-311" fmla="*/ 630725 w 1731346"/>
              <a:gd name="connsiteY17-312" fmla="*/ 1470249 h 1736469"/>
              <a:gd name="connsiteX18-313" fmla="*/ 787652 w 1731346"/>
              <a:gd name="connsiteY18-314" fmla="*/ 1283144 h 1736469"/>
              <a:gd name="connsiteX19-315" fmla="*/ 1210147 w 1731346"/>
              <a:gd name="connsiteY19-316" fmla="*/ 679580 h 1736469"/>
              <a:gd name="connsiteX20-317" fmla="*/ 1499858 w 1731346"/>
              <a:gd name="connsiteY20-318" fmla="*/ 308387 h 1736469"/>
              <a:gd name="connsiteX21-319" fmla="*/ 1723177 w 1731346"/>
              <a:gd name="connsiteY21-320" fmla="*/ 63944 h 1736469"/>
              <a:gd name="connsiteX22-321" fmla="*/ 1686963 w 1731346"/>
              <a:gd name="connsiteY22-322" fmla="*/ 3587 h 1736469"/>
              <a:gd name="connsiteX0-323" fmla="*/ 1686963 w 1731346"/>
              <a:gd name="connsiteY0-324" fmla="*/ 3587 h 1736469"/>
              <a:gd name="connsiteX1-325" fmla="*/ 1581339 w 1731346"/>
              <a:gd name="connsiteY1-326" fmla="*/ 127318 h 1736469"/>
              <a:gd name="connsiteX2-327" fmla="*/ 1527018 w 1731346"/>
              <a:gd name="connsiteY2-328" fmla="*/ 166550 h 1736469"/>
              <a:gd name="connsiteX3-329" fmla="*/ 1285593 w 1731346"/>
              <a:gd name="connsiteY3-330" fmla="*/ 404958 h 1736469"/>
              <a:gd name="connsiteX4-331" fmla="*/ 857062 w 1731346"/>
              <a:gd name="connsiteY4-332" fmla="*/ 957219 h 1736469"/>
              <a:gd name="connsiteX5-333" fmla="*/ 609601 w 1731346"/>
              <a:gd name="connsiteY5-334" fmla="*/ 1295215 h 1736469"/>
              <a:gd name="connsiteX6-335" fmla="*/ 437585 w 1731346"/>
              <a:gd name="connsiteY6-336" fmla="*/ 1476284 h 1736469"/>
              <a:gd name="connsiteX7-337" fmla="*/ 286694 w 1731346"/>
              <a:gd name="connsiteY7-338" fmla="*/ 1593980 h 1736469"/>
              <a:gd name="connsiteX8-339" fmla="*/ 202195 w 1731346"/>
              <a:gd name="connsiteY8-340" fmla="*/ 1648300 h 1736469"/>
              <a:gd name="connsiteX9-341" fmla="*/ 108642 w 1731346"/>
              <a:gd name="connsiteY9-342" fmla="*/ 1666407 h 1736469"/>
              <a:gd name="connsiteX10-343" fmla="*/ 42250 w 1731346"/>
              <a:gd name="connsiteY10-344" fmla="*/ 1660372 h 1736469"/>
              <a:gd name="connsiteX11-345" fmla="*/ 3018 w 1731346"/>
              <a:gd name="connsiteY11-346" fmla="*/ 1633211 h 1736469"/>
              <a:gd name="connsiteX12-347" fmla="*/ 0 w 1731346"/>
              <a:gd name="connsiteY12-348" fmla="*/ 1696585 h 1736469"/>
              <a:gd name="connsiteX13-349" fmla="*/ 87517 w 1731346"/>
              <a:gd name="connsiteY13-350" fmla="*/ 1732799 h 1736469"/>
              <a:gd name="connsiteX14-351" fmla="*/ 187106 w 1731346"/>
              <a:gd name="connsiteY14-352" fmla="*/ 1729782 h 1736469"/>
              <a:gd name="connsiteX15-353" fmla="*/ 350068 w 1731346"/>
              <a:gd name="connsiteY15-354" fmla="*/ 1684514 h 1736469"/>
              <a:gd name="connsiteX16-355" fmla="*/ 485870 w 1731346"/>
              <a:gd name="connsiteY16-356" fmla="*/ 1603033 h 1736469"/>
              <a:gd name="connsiteX17-357" fmla="*/ 630725 w 1731346"/>
              <a:gd name="connsiteY17-358" fmla="*/ 1470249 h 1736469"/>
              <a:gd name="connsiteX18-359" fmla="*/ 787652 w 1731346"/>
              <a:gd name="connsiteY18-360" fmla="*/ 1283144 h 1736469"/>
              <a:gd name="connsiteX19-361" fmla="*/ 1210147 w 1731346"/>
              <a:gd name="connsiteY19-362" fmla="*/ 679580 h 1736469"/>
              <a:gd name="connsiteX20-363" fmla="*/ 1499858 w 1731346"/>
              <a:gd name="connsiteY20-364" fmla="*/ 308387 h 1736469"/>
              <a:gd name="connsiteX21-365" fmla="*/ 1723177 w 1731346"/>
              <a:gd name="connsiteY21-366" fmla="*/ 63944 h 1736469"/>
              <a:gd name="connsiteX22-367" fmla="*/ 1686963 w 1731346"/>
              <a:gd name="connsiteY22-368" fmla="*/ 3587 h 1736469"/>
              <a:gd name="connsiteX0-369" fmla="*/ 1686963 w 1731346"/>
              <a:gd name="connsiteY0-370" fmla="*/ 3587 h 1736469"/>
              <a:gd name="connsiteX1-371" fmla="*/ 1581339 w 1731346"/>
              <a:gd name="connsiteY1-372" fmla="*/ 127318 h 1736469"/>
              <a:gd name="connsiteX2-373" fmla="*/ 1527018 w 1731346"/>
              <a:gd name="connsiteY2-374" fmla="*/ 166550 h 1736469"/>
              <a:gd name="connsiteX3-375" fmla="*/ 1285593 w 1731346"/>
              <a:gd name="connsiteY3-376" fmla="*/ 404958 h 1736469"/>
              <a:gd name="connsiteX4-377" fmla="*/ 857062 w 1731346"/>
              <a:gd name="connsiteY4-378" fmla="*/ 957219 h 1736469"/>
              <a:gd name="connsiteX5-379" fmla="*/ 609601 w 1731346"/>
              <a:gd name="connsiteY5-380" fmla="*/ 1295215 h 1736469"/>
              <a:gd name="connsiteX6-381" fmla="*/ 437585 w 1731346"/>
              <a:gd name="connsiteY6-382" fmla="*/ 1476284 h 1736469"/>
              <a:gd name="connsiteX7-383" fmla="*/ 286694 w 1731346"/>
              <a:gd name="connsiteY7-384" fmla="*/ 1593980 h 1736469"/>
              <a:gd name="connsiteX8-385" fmla="*/ 202195 w 1731346"/>
              <a:gd name="connsiteY8-386" fmla="*/ 1648300 h 1736469"/>
              <a:gd name="connsiteX9-387" fmla="*/ 108642 w 1731346"/>
              <a:gd name="connsiteY9-388" fmla="*/ 1666407 h 1736469"/>
              <a:gd name="connsiteX10-389" fmla="*/ 42250 w 1731346"/>
              <a:gd name="connsiteY10-390" fmla="*/ 1660372 h 1736469"/>
              <a:gd name="connsiteX11-391" fmla="*/ 3018 w 1731346"/>
              <a:gd name="connsiteY11-392" fmla="*/ 1633211 h 1736469"/>
              <a:gd name="connsiteX12-393" fmla="*/ 0 w 1731346"/>
              <a:gd name="connsiteY12-394" fmla="*/ 1696585 h 1736469"/>
              <a:gd name="connsiteX13-395" fmla="*/ 87517 w 1731346"/>
              <a:gd name="connsiteY13-396" fmla="*/ 1732799 h 1736469"/>
              <a:gd name="connsiteX14-397" fmla="*/ 187106 w 1731346"/>
              <a:gd name="connsiteY14-398" fmla="*/ 1729782 h 1736469"/>
              <a:gd name="connsiteX15-399" fmla="*/ 350068 w 1731346"/>
              <a:gd name="connsiteY15-400" fmla="*/ 1684514 h 1736469"/>
              <a:gd name="connsiteX16-401" fmla="*/ 485870 w 1731346"/>
              <a:gd name="connsiteY16-402" fmla="*/ 1603033 h 1736469"/>
              <a:gd name="connsiteX17-403" fmla="*/ 630725 w 1731346"/>
              <a:gd name="connsiteY17-404" fmla="*/ 1470249 h 1736469"/>
              <a:gd name="connsiteX18-405" fmla="*/ 787652 w 1731346"/>
              <a:gd name="connsiteY18-406" fmla="*/ 1283144 h 1736469"/>
              <a:gd name="connsiteX19-407" fmla="*/ 1210147 w 1731346"/>
              <a:gd name="connsiteY19-408" fmla="*/ 679580 h 1736469"/>
              <a:gd name="connsiteX20-409" fmla="*/ 1499858 w 1731346"/>
              <a:gd name="connsiteY20-410" fmla="*/ 308387 h 1736469"/>
              <a:gd name="connsiteX21-411" fmla="*/ 1723177 w 1731346"/>
              <a:gd name="connsiteY21-412" fmla="*/ 63944 h 1736469"/>
              <a:gd name="connsiteX22-413" fmla="*/ 1686963 w 1731346"/>
              <a:gd name="connsiteY22-414" fmla="*/ 3587 h 1736469"/>
              <a:gd name="connsiteX0-415" fmla="*/ 1686963 w 1731346"/>
              <a:gd name="connsiteY0-416" fmla="*/ 3587 h 1736469"/>
              <a:gd name="connsiteX1-417" fmla="*/ 1581339 w 1731346"/>
              <a:gd name="connsiteY1-418" fmla="*/ 127318 h 1736469"/>
              <a:gd name="connsiteX2-419" fmla="*/ 1527018 w 1731346"/>
              <a:gd name="connsiteY2-420" fmla="*/ 166550 h 1736469"/>
              <a:gd name="connsiteX3-421" fmla="*/ 1285593 w 1731346"/>
              <a:gd name="connsiteY3-422" fmla="*/ 404958 h 1736469"/>
              <a:gd name="connsiteX4-423" fmla="*/ 857062 w 1731346"/>
              <a:gd name="connsiteY4-424" fmla="*/ 957219 h 1736469"/>
              <a:gd name="connsiteX5-425" fmla="*/ 609601 w 1731346"/>
              <a:gd name="connsiteY5-426" fmla="*/ 1295215 h 1736469"/>
              <a:gd name="connsiteX6-427" fmla="*/ 437585 w 1731346"/>
              <a:gd name="connsiteY6-428" fmla="*/ 1476284 h 1736469"/>
              <a:gd name="connsiteX7-429" fmla="*/ 286694 w 1731346"/>
              <a:gd name="connsiteY7-430" fmla="*/ 1593980 h 1736469"/>
              <a:gd name="connsiteX8-431" fmla="*/ 202195 w 1731346"/>
              <a:gd name="connsiteY8-432" fmla="*/ 1648300 h 1736469"/>
              <a:gd name="connsiteX9-433" fmla="*/ 108642 w 1731346"/>
              <a:gd name="connsiteY9-434" fmla="*/ 1666407 h 1736469"/>
              <a:gd name="connsiteX10-435" fmla="*/ 42250 w 1731346"/>
              <a:gd name="connsiteY10-436" fmla="*/ 1660372 h 1736469"/>
              <a:gd name="connsiteX11-437" fmla="*/ 3018 w 1731346"/>
              <a:gd name="connsiteY11-438" fmla="*/ 1633211 h 1736469"/>
              <a:gd name="connsiteX12-439" fmla="*/ 0 w 1731346"/>
              <a:gd name="connsiteY12-440" fmla="*/ 1696585 h 1736469"/>
              <a:gd name="connsiteX13-441" fmla="*/ 87517 w 1731346"/>
              <a:gd name="connsiteY13-442" fmla="*/ 1732799 h 1736469"/>
              <a:gd name="connsiteX14-443" fmla="*/ 187106 w 1731346"/>
              <a:gd name="connsiteY14-444" fmla="*/ 1729782 h 1736469"/>
              <a:gd name="connsiteX15-445" fmla="*/ 350068 w 1731346"/>
              <a:gd name="connsiteY15-446" fmla="*/ 1684514 h 1736469"/>
              <a:gd name="connsiteX16-447" fmla="*/ 485870 w 1731346"/>
              <a:gd name="connsiteY16-448" fmla="*/ 1603033 h 1736469"/>
              <a:gd name="connsiteX17-449" fmla="*/ 630725 w 1731346"/>
              <a:gd name="connsiteY17-450" fmla="*/ 1470249 h 1736469"/>
              <a:gd name="connsiteX18-451" fmla="*/ 787652 w 1731346"/>
              <a:gd name="connsiteY18-452" fmla="*/ 1283144 h 1736469"/>
              <a:gd name="connsiteX19-453" fmla="*/ 1213165 w 1731346"/>
              <a:gd name="connsiteY19-454" fmla="*/ 688633 h 1736469"/>
              <a:gd name="connsiteX20-455" fmla="*/ 1499858 w 1731346"/>
              <a:gd name="connsiteY20-456" fmla="*/ 308387 h 1736469"/>
              <a:gd name="connsiteX21-457" fmla="*/ 1723177 w 1731346"/>
              <a:gd name="connsiteY21-458" fmla="*/ 63944 h 1736469"/>
              <a:gd name="connsiteX22-459" fmla="*/ 1686963 w 1731346"/>
              <a:gd name="connsiteY22-460" fmla="*/ 3587 h 1736469"/>
              <a:gd name="connsiteX0-461" fmla="*/ 1686963 w 1731346"/>
              <a:gd name="connsiteY0-462" fmla="*/ 3587 h 1736469"/>
              <a:gd name="connsiteX1-463" fmla="*/ 1581339 w 1731346"/>
              <a:gd name="connsiteY1-464" fmla="*/ 127318 h 1736469"/>
              <a:gd name="connsiteX2-465" fmla="*/ 1527018 w 1731346"/>
              <a:gd name="connsiteY2-466" fmla="*/ 166550 h 1736469"/>
              <a:gd name="connsiteX3-467" fmla="*/ 1285593 w 1731346"/>
              <a:gd name="connsiteY3-468" fmla="*/ 404958 h 1736469"/>
              <a:gd name="connsiteX4-469" fmla="*/ 857062 w 1731346"/>
              <a:gd name="connsiteY4-470" fmla="*/ 957219 h 1736469"/>
              <a:gd name="connsiteX5-471" fmla="*/ 609601 w 1731346"/>
              <a:gd name="connsiteY5-472" fmla="*/ 1295215 h 1736469"/>
              <a:gd name="connsiteX6-473" fmla="*/ 437585 w 1731346"/>
              <a:gd name="connsiteY6-474" fmla="*/ 1476284 h 1736469"/>
              <a:gd name="connsiteX7-475" fmla="*/ 286694 w 1731346"/>
              <a:gd name="connsiteY7-476" fmla="*/ 1593980 h 1736469"/>
              <a:gd name="connsiteX8-477" fmla="*/ 202195 w 1731346"/>
              <a:gd name="connsiteY8-478" fmla="*/ 1648300 h 1736469"/>
              <a:gd name="connsiteX9-479" fmla="*/ 108642 w 1731346"/>
              <a:gd name="connsiteY9-480" fmla="*/ 1666407 h 1736469"/>
              <a:gd name="connsiteX10-481" fmla="*/ 42250 w 1731346"/>
              <a:gd name="connsiteY10-482" fmla="*/ 1660372 h 1736469"/>
              <a:gd name="connsiteX11-483" fmla="*/ 3018 w 1731346"/>
              <a:gd name="connsiteY11-484" fmla="*/ 1633211 h 1736469"/>
              <a:gd name="connsiteX12-485" fmla="*/ 0 w 1731346"/>
              <a:gd name="connsiteY12-486" fmla="*/ 1696585 h 1736469"/>
              <a:gd name="connsiteX13-487" fmla="*/ 87517 w 1731346"/>
              <a:gd name="connsiteY13-488" fmla="*/ 1732799 h 1736469"/>
              <a:gd name="connsiteX14-489" fmla="*/ 187106 w 1731346"/>
              <a:gd name="connsiteY14-490" fmla="*/ 1729782 h 1736469"/>
              <a:gd name="connsiteX15-491" fmla="*/ 350068 w 1731346"/>
              <a:gd name="connsiteY15-492" fmla="*/ 1684514 h 1736469"/>
              <a:gd name="connsiteX16-493" fmla="*/ 485870 w 1731346"/>
              <a:gd name="connsiteY16-494" fmla="*/ 1603033 h 1736469"/>
              <a:gd name="connsiteX17-495" fmla="*/ 630725 w 1731346"/>
              <a:gd name="connsiteY17-496" fmla="*/ 1470249 h 1736469"/>
              <a:gd name="connsiteX18-497" fmla="*/ 796705 w 1731346"/>
              <a:gd name="connsiteY18-498" fmla="*/ 1280126 h 1736469"/>
              <a:gd name="connsiteX19-499" fmla="*/ 1213165 w 1731346"/>
              <a:gd name="connsiteY19-500" fmla="*/ 688633 h 1736469"/>
              <a:gd name="connsiteX20-501" fmla="*/ 1499858 w 1731346"/>
              <a:gd name="connsiteY20-502" fmla="*/ 308387 h 1736469"/>
              <a:gd name="connsiteX21-503" fmla="*/ 1723177 w 1731346"/>
              <a:gd name="connsiteY21-504" fmla="*/ 63944 h 1736469"/>
              <a:gd name="connsiteX22-505" fmla="*/ 1686963 w 1731346"/>
              <a:gd name="connsiteY22-506" fmla="*/ 3587 h 1736469"/>
              <a:gd name="connsiteX0-507" fmla="*/ 1686963 w 1731346"/>
              <a:gd name="connsiteY0-508" fmla="*/ 3587 h 1736469"/>
              <a:gd name="connsiteX1-509" fmla="*/ 1581339 w 1731346"/>
              <a:gd name="connsiteY1-510" fmla="*/ 127318 h 1736469"/>
              <a:gd name="connsiteX2-511" fmla="*/ 1527018 w 1731346"/>
              <a:gd name="connsiteY2-512" fmla="*/ 166550 h 1736469"/>
              <a:gd name="connsiteX3-513" fmla="*/ 1285593 w 1731346"/>
              <a:gd name="connsiteY3-514" fmla="*/ 404958 h 1736469"/>
              <a:gd name="connsiteX4-515" fmla="*/ 857062 w 1731346"/>
              <a:gd name="connsiteY4-516" fmla="*/ 957219 h 1736469"/>
              <a:gd name="connsiteX5-517" fmla="*/ 609601 w 1731346"/>
              <a:gd name="connsiteY5-518" fmla="*/ 1295215 h 1736469"/>
              <a:gd name="connsiteX6-519" fmla="*/ 437585 w 1731346"/>
              <a:gd name="connsiteY6-520" fmla="*/ 1476284 h 1736469"/>
              <a:gd name="connsiteX7-521" fmla="*/ 286694 w 1731346"/>
              <a:gd name="connsiteY7-522" fmla="*/ 1593980 h 1736469"/>
              <a:gd name="connsiteX8-523" fmla="*/ 202195 w 1731346"/>
              <a:gd name="connsiteY8-524" fmla="*/ 1648300 h 1736469"/>
              <a:gd name="connsiteX9-525" fmla="*/ 108642 w 1731346"/>
              <a:gd name="connsiteY9-526" fmla="*/ 1666407 h 1736469"/>
              <a:gd name="connsiteX10-527" fmla="*/ 42250 w 1731346"/>
              <a:gd name="connsiteY10-528" fmla="*/ 1660372 h 1736469"/>
              <a:gd name="connsiteX11-529" fmla="*/ 3018 w 1731346"/>
              <a:gd name="connsiteY11-530" fmla="*/ 1633211 h 1736469"/>
              <a:gd name="connsiteX12-531" fmla="*/ 0 w 1731346"/>
              <a:gd name="connsiteY12-532" fmla="*/ 1696585 h 1736469"/>
              <a:gd name="connsiteX13-533" fmla="*/ 87517 w 1731346"/>
              <a:gd name="connsiteY13-534" fmla="*/ 1732799 h 1736469"/>
              <a:gd name="connsiteX14-535" fmla="*/ 187106 w 1731346"/>
              <a:gd name="connsiteY14-536" fmla="*/ 1729782 h 1736469"/>
              <a:gd name="connsiteX15-537" fmla="*/ 350068 w 1731346"/>
              <a:gd name="connsiteY15-538" fmla="*/ 1684514 h 1736469"/>
              <a:gd name="connsiteX16-539" fmla="*/ 485870 w 1731346"/>
              <a:gd name="connsiteY16-540" fmla="*/ 1603033 h 1736469"/>
              <a:gd name="connsiteX17-541" fmla="*/ 630725 w 1731346"/>
              <a:gd name="connsiteY17-542" fmla="*/ 1470249 h 1736469"/>
              <a:gd name="connsiteX18-543" fmla="*/ 796705 w 1731346"/>
              <a:gd name="connsiteY18-544" fmla="*/ 1280126 h 1736469"/>
              <a:gd name="connsiteX19-545" fmla="*/ 1213165 w 1731346"/>
              <a:gd name="connsiteY19-546" fmla="*/ 688633 h 1736469"/>
              <a:gd name="connsiteX20-547" fmla="*/ 1499858 w 1731346"/>
              <a:gd name="connsiteY20-548" fmla="*/ 308387 h 1736469"/>
              <a:gd name="connsiteX21-549" fmla="*/ 1723177 w 1731346"/>
              <a:gd name="connsiteY21-550" fmla="*/ 63944 h 1736469"/>
              <a:gd name="connsiteX22-551" fmla="*/ 1686963 w 1731346"/>
              <a:gd name="connsiteY22-552" fmla="*/ 3587 h 1736469"/>
              <a:gd name="connsiteX0-553" fmla="*/ 1686963 w 1731346"/>
              <a:gd name="connsiteY0-554" fmla="*/ 3587 h 1736469"/>
              <a:gd name="connsiteX1-555" fmla="*/ 1581339 w 1731346"/>
              <a:gd name="connsiteY1-556" fmla="*/ 127318 h 1736469"/>
              <a:gd name="connsiteX2-557" fmla="*/ 1527018 w 1731346"/>
              <a:gd name="connsiteY2-558" fmla="*/ 166550 h 1736469"/>
              <a:gd name="connsiteX3-559" fmla="*/ 1285593 w 1731346"/>
              <a:gd name="connsiteY3-560" fmla="*/ 404958 h 1736469"/>
              <a:gd name="connsiteX4-561" fmla="*/ 857062 w 1731346"/>
              <a:gd name="connsiteY4-562" fmla="*/ 957219 h 1736469"/>
              <a:gd name="connsiteX5-563" fmla="*/ 609601 w 1731346"/>
              <a:gd name="connsiteY5-564" fmla="*/ 1295215 h 1736469"/>
              <a:gd name="connsiteX6-565" fmla="*/ 437585 w 1731346"/>
              <a:gd name="connsiteY6-566" fmla="*/ 1476284 h 1736469"/>
              <a:gd name="connsiteX7-567" fmla="*/ 286694 w 1731346"/>
              <a:gd name="connsiteY7-568" fmla="*/ 1593980 h 1736469"/>
              <a:gd name="connsiteX8-569" fmla="*/ 202195 w 1731346"/>
              <a:gd name="connsiteY8-570" fmla="*/ 1648300 h 1736469"/>
              <a:gd name="connsiteX9-571" fmla="*/ 108642 w 1731346"/>
              <a:gd name="connsiteY9-572" fmla="*/ 1666407 h 1736469"/>
              <a:gd name="connsiteX10-573" fmla="*/ 42250 w 1731346"/>
              <a:gd name="connsiteY10-574" fmla="*/ 1660372 h 1736469"/>
              <a:gd name="connsiteX11-575" fmla="*/ 3018 w 1731346"/>
              <a:gd name="connsiteY11-576" fmla="*/ 1633211 h 1736469"/>
              <a:gd name="connsiteX12-577" fmla="*/ 0 w 1731346"/>
              <a:gd name="connsiteY12-578" fmla="*/ 1696585 h 1736469"/>
              <a:gd name="connsiteX13-579" fmla="*/ 87517 w 1731346"/>
              <a:gd name="connsiteY13-580" fmla="*/ 1732799 h 1736469"/>
              <a:gd name="connsiteX14-581" fmla="*/ 187106 w 1731346"/>
              <a:gd name="connsiteY14-582" fmla="*/ 1729782 h 1736469"/>
              <a:gd name="connsiteX15-583" fmla="*/ 350068 w 1731346"/>
              <a:gd name="connsiteY15-584" fmla="*/ 1684514 h 1736469"/>
              <a:gd name="connsiteX16-585" fmla="*/ 485870 w 1731346"/>
              <a:gd name="connsiteY16-586" fmla="*/ 1603033 h 1736469"/>
              <a:gd name="connsiteX17-587" fmla="*/ 639779 w 1731346"/>
              <a:gd name="connsiteY17-588" fmla="*/ 1470249 h 1736469"/>
              <a:gd name="connsiteX18-589" fmla="*/ 796705 w 1731346"/>
              <a:gd name="connsiteY18-590" fmla="*/ 1280126 h 1736469"/>
              <a:gd name="connsiteX19-591" fmla="*/ 1213165 w 1731346"/>
              <a:gd name="connsiteY19-592" fmla="*/ 688633 h 1736469"/>
              <a:gd name="connsiteX20-593" fmla="*/ 1499858 w 1731346"/>
              <a:gd name="connsiteY20-594" fmla="*/ 308387 h 1736469"/>
              <a:gd name="connsiteX21-595" fmla="*/ 1723177 w 1731346"/>
              <a:gd name="connsiteY21-596" fmla="*/ 63944 h 1736469"/>
              <a:gd name="connsiteX22-597" fmla="*/ 1686963 w 1731346"/>
              <a:gd name="connsiteY22-598" fmla="*/ 3587 h 1736469"/>
              <a:gd name="connsiteX0-599" fmla="*/ 1686963 w 1731346"/>
              <a:gd name="connsiteY0-600" fmla="*/ 3587 h 1736469"/>
              <a:gd name="connsiteX1-601" fmla="*/ 1581339 w 1731346"/>
              <a:gd name="connsiteY1-602" fmla="*/ 127318 h 1736469"/>
              <a:gd name="connsiteX2-603" fmla="*/ 1527018 w 1731346"/>
              <a:gd name="connsiteY2-604" fmla="*/ 166550 h 1736469"/>
              <a:gd name="connsiteX3-605" fmla="*/ 1285593 w 1731346"/>
              <a:gd name="connsiteY3-606" fmla="*/ 404958 h 1736469"/>
              <a:gd name="connsiteX4-607" fmla="*/ 857062 w 1731346"/>
              <a:gd name="connsiteY4-608" fmla="*/ 957219 h 1736469"/>
              <a:gd name="connsiteX5-609" fmla="*/ 609601 w 1731346"/>
              <a:gd name="connsiteY5-610" fmla="*/ 1295215 h 1736469"/>
              <a:gd name="connsiteX6-611" fmla="*/ 437585 w 1731346"/>
              <a:gd name="connsiteY6-612" fmla="*/ 1476284 h 1736469"/>
              <a:gd name="connsiteX7-613" fmla="*/ 286694 w 1731346"/>
              <a:gd name="connsiteY7-614" fmla="*/ 1593980 h 1736469"/>
              <a:gd name="connsiteX8-615" fmla="*/ 108642 w 1731346"/>
              <a:gd name="connsiteY8-616" fmla="*/ 1666407 h 1736469"/>
              <a:gd name="connsiteX9-617" fmla="*/ 42250 w 1731346"/>
              <a:gd name="connsiteY9-618" fmla="*/ 1660372 h 1736469"/>
              <a:gd name="connsiteX10-619" fmla="*/ 3018 w 1731346"/>
              <a:gd name="connsiteY10-620" fmla="*/ 1633211 h 1736469"/>
              <a:gd name="connsiteX11-621" fmla="*/ 0 w 1731346"/>
              <a:gd name="connsiteY11-622" fmla="*/ 1696585 h 1736469"/>
              <a:gd name="connsiteX12-623" fmla="*/ 87517 w 1731346"/>
              <a:gd name="connsiteY12-624" fmla="*/ 1732799 h 1736469"/>
              <a:gd name="connsiteX13-625" fmla="*/ 187106 w 1731346"/>
              <a:gd name="connsiteY13-626" fmla="*/ 1729782 h 1736469"/>
              <a:gd name="connsiteX14-627" fmla="*/ 350068 w 1731346"/>
              <a:gd name="connsiteY14-628" fmla="*/ 1684514 h 1736469"/>
              <a:gd name="connsiteX15-629" fmla="*/ 485870 w 1731346"/>
              <a:gd name="connsiteY15-630" fmla="*/ 1603033 h 1736469"/>
              <a:gd name="connsiteX16-631" fmla="*/ 639779 w 1731346"/>
              <a:gd name="connsiteY16-632" fmla="*/ 1470249 h 1736469"/>
              <a:gd name="connsiteX17-633" fmla="*/ 796705 w 1731346"/>
              <a:gd name="connsiteY17-634" fmla="*/ 1280126 h 1736469"/>
              <a:gd name="connsiteX18-635" fmla="*/ 1213165 w 1731346"/>
              <a:gd name="connsiteY18-636" fmla="*/ 688633 h 1736469"/>
              <a:gd name="connsiteX19-637" fmla="*/ 1499858 w 1731346"/>
              <a:gd name="connsiteY19-638" fmla="*/ 308387 h 1736469"/>
              <a:gd name="connsiteX20-639" fmla="*/ 1723177 w 1731346"/>
              <a:gd name="connsiteY20-640" fmla="*/ 63944 h 1736469"/>
              <a:gd name="connsiteX21-641" fmla="*/ 1686963 w 1731346"/>
              <a:gd name="connsiteY21-642" fmla="*/ 3587 h 1736469"/>
              <a:gd name="connsiteX0-643" fmla="*/ 1686963 w 1731346"/>
              <a:gd name="connsiteY0-644" fmla="*/ 3587 h 1736469"/>
              <a:gd name="connsiteX1-645" fmla="*/ 1581339 w 1731346"/>
              <a:gd name="connsiteY1-646" fmla="*/ 127318 h 1736469"/>
              <a:gd name="connsiteX2-647" fmla="*/ 1527018 w 1731346"/>
              <a:gd name="connsiteY2-648" fmla="*/ 166550 h 1736469"/>
              <a:gd name="connsiteX3-649" fmla="*/ 1285593 w 1731346"/>
              <a:gd name="connsiteY3-650" fmla="*/ 404958 h 1736469"/>
              <a:gd name="connsiteX4-651" fmla="*/ 857062 w 1731346"/>
              <a:gd name="connsiteY4-652" fmla="*/ 957219 h 1736469"/>
              <a:gd name="connsiteX5-653" fmla="*/ 609601 w 1731346"/>
              <a:gd name="connsiteY5-654" fmla="*/ 1295215 h 1736469"/>
              <a:gd name="connsiteX6-655" fmla="*/ 437585 w 1731346"/>
              <a:gd name="connsiteY6-656" fmla="*/ 1476284 h 1736469"/>
              <a:gd name="connsiteX7-657" fmla="*/ 304801 w 1731346"/>
              <a:gd name="connsiteY7-658" fmla="*/ 1609069 h 1736469"/>
              <a:gd name="connsiteX8-659" fmla="*/ 108642 w 1731346"/>
              <a:gd name="connsiteY8-660" fmla="*/ 1666407 h 1736469"/>
              <a:gd name="connsiteX9-661" fmla="*/ 42250 w 1731346"/>
              <a:gd name="connsiteY9-662" fmla="*/ 1660372 h 1736469"/>
              <a:gd name="connsiteX10-663" fmla="*/ 3018 w 1731346"/>
              <a:gd name="connsiteY10-664" fmla="*/ 1633211 h 1736469"/>
              <a:gd name="connsiteX11-665" fmla="*/ 0 w 1731346"/>
              <a:gd name="connsiteY11-666" fmla="*/ 1696585 h 1736469"/>
              <a:gd name="connsiteX12-667" fmla="*/ 87517 w 1731346"/>
              <a:gd name="connsiteY12-668" fmla="*/ 1732799 h 1736469"/>
              <a:gd name="connsiteX13-669" fmla="*/ 187106 w 1731346"/>
              <a:gd name="connsiteY13-670" fmla="*/ 1729782 h 1736469"/>
              <a:gd name="connsiteX14-671" fmla="*/ 350068 w 1731346"/>
              <a:gd name="connsiteY14-672" fmla="*/ 1684514 h 1736469"/>
              <a:gd name="connsiteX15-673" fmla="*/ 485870 w 1731346"/>
              <a:gd name="connsiteY15-674" fmla="*/ 1603033 h 1736469"/>
              <a:gd name="connsiteX16-675" fmla="*/ 639779 w 1731346"/>
              <a:gd name="connsiteY16-676" fmla="*/ 1470249 h 1736469"/>
              <a:gd name="connsiteX17-677" fmla="*/ 796705 w 1731346"/>
              <a:gd name="connsiteY17-678" fmla="*/ 1280126 h 1736469"/>
              <a:gd name="connsiteX18-679" fmla="*/ 1213165 w 1731346"/>
              <a:gd name="connsiteY18-680" fmla="*/ 688633 h 1736469"/>
              <a:gd name="connsiteX19-681" fmla="*/ 1499858 w 1731346"/>
              <a:gd name="connsiteY19-682" fmla="*/ 308387 h 1736469"/>
              <a:gd name="connsiteX20-683" fmla="*/ 1723177 w 1731346"/>
              <a:gd name="connsiteY20-684" fmla="*/ 63944 h 1736469"/>
              <a:gd name="connsiteX21-685" fmla="*/ 1686963 w 1731346"/>
              <a:gd name="connsiteY21-686" fmla="*/ 3587 h 1736469"/>
              <a:gd name="connsiteX0-687" fmla="*/ 1686963 w 1731346"/>
              <a:gd name="connsiteY0-688" fmla="*/ 3587 h 1736469"/>
              <a:gd name="connsiteX1-689" fmla="*/ 1581339 w 1731346"/>
              <a:gd name="connsiteY1-690" fmla="*/ 127318 h 1736469"/>
              <a:gd name="connsiteX2-691" fmla="*/ 1527018 w 1731346"/>
              <a:gd name="connsiteY2-692" fmla="*/ 166550 h 1736469"/>
              <a:gd name="connsiteX3-693" fmla="*/ 1285593 w 1731346"/>
              <a:gd name="connsiteY3-694" fmla="*/ 404958 h 1736469"/>
              <a:gd name="connsiteX4-695" fmla="*/ 857062 w 1731346"/>
              <a:gd name="connsiteY4-696" fmla="*/ 957219 h 1736469"/>
              <a:gd name="connsiteX5-697" fmla="*/ 609601 w 1731346"/>
              <a:gd name="connsiteY5-698" fmla="*/ 1295215 h 1736469"/>
              <a:gd name="connsiteX6-699" fmla="*/ 437585 w 1731346"/>
              <a:gd name="connsiteY6-700" fmla="*/ 1476284 h 1736469"/>
              <a:gd name="connsiteX7-701" fmla="*/ 298765 w 1731346"/>
              <a:gd name="connsiteY7-702" fmla="*/ 1593980 h 1736469"/>
              <a:gd name="connsiteX8-703" fmla="*/ 108642 w 1731346"/>
              <a:gd name="connsiteY8-704" fmla="*/ 1666407 h 1736469"/>
              <a:gd name="connsiteX9-705" fmla="*/ 42250 w 1731346"/>
              <a:gd name="connsiteY9-706" fmla="*/ 1660372 h 1736469"/>
              <a:gd name="connsiteX10-707" fmla="*/ 3018 w 1731346"/>
              <a:gd name="connsiteY10-708" fmla="*/ 1633211 h 1736469"/>
              <a:gd name="connsiteX11-709" fmla="*/ 0 w 1731346"/>
              <a:gd name="connsiteY11-710" fmla="*/ 1696585 h 1736469"/>
              <a:gd name="connsiteX12-711" fmla="*/ 87517 w 1731346"/>
              <a:gd name="connsiteY12-712" fmla="*/ 1732799 h 1736469"/>
              <a:gd name="connsiteX13-713" fmla="*/ 187106 w 1731346"/>
              <a:gd name="connsiteY13-714" fmla="*/ 1729782 h 1736469"/>
              <a:gd name="connsiteX14-715" fmla="*/ 350068 w 1731346"/>
              <a:gd name="connsiteY14-716" fmla="*/ 1684514 h 1736469"/>
              <a:gd name="connsiteX15-717" fmla="*/ 485870 w 1731346"/>
              <a:gd name="connsiteY15-718" fmla="*/ 1603033 h 1736469"/>
              <a:gd name="connsiteX16-719" fmla="*/ 639779 w 1731346"/>
              <a:gd name="connsiteY16-720" fmla="*/ 1470249 h 1736469"/>
              <a:gd name="connsiteX17-721" fmla="*/ 796705 w 1731346"/>
              <a:gd name="connsiteY17-722" fmla="*/ 1280126 h 1736469"/>
              <a:gd name="connsiteX18-723" fmla="*/ 1213165 w 1731346"/>
              <a:gd name="connsiteY18-724" fmla="*/ 688633 h 1736469"/>
              <a:gd name="connsiteX19-725" fmla="*/ 1499858 w 1731346"/>
              <a:gd name="connsiteY19-726" fmla="*/ 308387 h 1736469"/>
              <a:gd name="connsiteX20-727" fmla="*/ 1723177 w 1731346"/>
              <a:gd name="connsiteY20-728" fmla="*/ 63944 h 1736469"/>
              <a:gd name="connsiteX21-729" fmla="*/ 1686963 w 1731346"/>
              <a:gd name="connsiteY21-730" fmla="*/ 3587 h 1736469"/>
              <a:gd name="connsiteX0-731" fmla="*/ 1686963 w 1731346"/>
              <a:gd name="connsiteY0-732" fmla="*/ 3587 h 1736469"/>
              <a:gd name="connsiteX1-733" fmla="*/ 1581339 w 1731346"/>
              <a:gd name="connsiteY1-734" fmla="*/ 127318 h 1736469"/>
              <a:gd name="connsiteX2-735" fmla="*/ 1527018 w 1731346"/>
              <a:gd name="connsiteY2-736" fmla="*/ 166550 h 1736469"/>
              <a:gd name="connsiteX3-737" fmla="*/ 1285593 w 1731346"/>
              <a:gd name="connsiteY3-738" fmla="*/ 404958 h 1736469"/>
              <a:gd name="connsiteX4-739" fmla="*/ 857062 w 1731346"/>
              <a:gd name="connsiteY4-740" fmla="*/ 957219 h 1736469"/>
              <a:gd name="connsiteX5-741" fmla="*/ 609601 w 1731346"/>
              <a:gd name="connsiteY5-742" fmla="*/ 1295215 h 1736469"/>
              <a:gd name="connsiteX6-743" fmla="*/ 443620 w 1731346"/>
              <a:gd name="connsiteY6-744" fmla="*/ 1494391 h 1736469"/>
              <a:gd name="connsiteX7-745" fmla="*/ 298765 w 1731346"/>
              <a:gd name="connsiteY7-746" fmla="*/ 1593980 h 1736469"/>
              <a:gd name="connsiteX8-747" fmla="*/ 108642 w 1731346"/>
              <a:gd name="connsiteY8-748" fmla="*/ 1666407 h 1736469"/>
              <a:gd name="connsiteX9-749" fmla="*/ 42250 w 1731346"/>
              <a:gd name="connsiteY9-750" fmla="*/ 1660372 h 1736469"/>
              <a:gd name="connsiteX10-751" fmla="*/ 3018 w 1731346"/>
              <a:gd name="connsiteY10-752" fmla="*/ 1633211 h 1736469"/>
              <a:gd name="connsiteX11-753" fmla="*/ 0 w 1731346"/>
              <a:gd name="connsiteY11-754" fmla="*/ 1696585 h 1736469"/>
              <a:gd name="connsiteX12-755" fmla="*/ 87517 w 1731346"/>
              <a:gd name="connsiteY12-756" fmla="*/ 1732799 h 1736469"/>
              <a:gd name="connsiteX13-757" fmla="*/ 187106 w 1731346"/>
              <a:gd name="connsiteY13-758" fmla="*/ 1729782 h 1736469"/>
              <a:gd name="connsiteX14-759" fmla="*/ 350068 w 1731346"/>
              <a:gd name="connsiteY14-760" fmla="*/ 1684514 h 1736469"/>
              <a:gd name="connsiteX15-761" fmla="*/ 485870 w 1731346"/>
              <a:gd name="connsiteY15-762" fmla="*/ 1603033 h 1736469"/>
              <a:gd name="connsiteX16-763" fmla="*/ 639779 w 1731346"/>
              <a:gd name="connsiteY16-764" fmla="*/ 1470249 h 1736469"/>
              <a:gd name="connsiteX17-765" fmla="*/ 796705 w 1731346"/>
              <a:gd name="connsiteY17-766" fmla="*/ 1280126 h 1736469"/>
              <a:gd name="connsiteX18-767" fmla="*/ 1213165 w 1731346"/>
              <a:gd name="connsiteY18-768" fmla="*/ 688633 h 1736469"/>
              <a:gd name="connsiteX19-769" fmla="*/ 1499858 w 1731346"/>
              <a:gd name="connsiteY19-770" fmla="*/ 308387 h 1736469"/>
              <a:gd name="connsiteX20-771" fmla="*/ 1723177 w 1731346"/>
              <a:gd name="connsiteY20-772" fmla="*/ 63944 h 1736469"/>
              <a:gd name="connsiteX21-773" fmla="*/ 1686963 w 1731346"/>
              <a:gd name="connsiteY21-774" fmla="*/ 3587 h 1736469"/>
              <a:gd name="connsiteX0-775" fmla="*/ 1686963 w 1731346"/>
              <a:gd name="connsiteY0-776" fmla="*/ 3587 h 1736469"/>
              <a:gd name="connsiteX1-777" fmla="*/ 1581339 w 1731346"/>
              <a:gd name="connsiteY1-778" fmla="*/ 127318 h 1736469"/>
              <a:gd name="connsiteX2-779" fmla="*/ 1527018 w 1731346"/>
              <a:gd name="connsiteY2-780" fmla="*/ 166550 h 1736469"/>
              <a:gd name="connsiteX3-781" fmla="*/ 1285593 w 1731346"/>
              <a:gd name="connsiteY3-782" fmla="*/ 404958 h 1736469"/>
              <a:gd name="connsiteX4-783" fmla="*/ 857062 w 1731346"/>
              <a:gd name="connsiteY4-784" fmla="*/ 957219 h 1736469"/>
              <a:gd name="connsiteX5-785" fmla="*/ 609601 w 1731346"/>
              <a:gd name="connsiteY5-786" fmla="*/ 1295215 h 1736469"/>
              <a:gd name="connsiteX6-787" fmla="*/ 434567 w 1731346"/>
              <a:gd name="connsiteY6-788" fmla="*/ 1482319 h 1736469"/>
              <a:gd name="connsiteX7-789" fmla="*/ 298765 w 1731346"/>
              <a:gd name="connsiteY7-790" fmla="*/ 1593980 h 1736469"/>
              <a:gd name="connsiteX8-791" fmla="*/ 108642 w 1731346"/>
              <a:gd name="connsiteY8-792" fmla="*/ 1666407 h 1736469"/>
              <a:gd name="connsiteX9-793" fmla="*/ 42250 w 1731346"/>
              <a:gd name="connsiteY9-794" fmla="*/ 1660372 h 1736469"/>
              <a:gd name="connsiteX10-795" fmla="*/ 3018 w 1731346"/>
              <a:gd name="connsiteY10-796" fmla="*/ 1633211 h 1736469"/>
              <a:gd name="connsiteX11-797" fmla="*/ 0 w 1731346"/>
              <a:gd name="connsiteY11-798" fmla="*/ 1696585 h 1736469"/>
              <a:gd name="connsiteX12-799" fmla="*/ 87517 w 1731346"/>
              <a:gd name="connsiteY12-800" fmla="*/ 1732799 h 1736469"/>
              <a:gd name="connsiteX13-801" fmla="*/ 187106 w 1731346"/>
              <a:gd name="connsiteY13-802" fmla="*/ 1729782 h 1736469"/>
              <a:gd name="connsiteX14-803" fmla="*/ 350068 w 1731346"/>
              <a:gd name="connsiteY14-804" fmla="*/ 1684514 h 1736469"/>
              <a:gd name="connsiteX15-805" fmla="*/ 485870 w 1731346"/>
              <a:gd name="connsiteY15-806" fmla="*/ 1603033 h 1736469"/>
              <a:gd name="connsiteX16-807" fmla="*/ 639779 w 1731346"/>
              <a:gd name="connsiteY16-808" fmla="*/ 1470249 h 1736469"/>
              <a:gd name="connsiteX17-809" fmla="*/ 796705 w 1731346"/>
              <a:gd name="connsiteY17-810" fmla="*/ 1280126 h 1736469"/>
              <a:gd name="connsiteX18-811" fmla="*/ 1213165 w 1731346"/>
              <a:gd name="connsiteY18-812" fmla="*/ 688633 h 1736469"/>
              <a:gd name="connsiteX19-813" fmla="*/ 1499858 w 1731346"/>
              <a:gd name="connsiteY19-814" fmla="*/ 308387 h 1736469"/>
              <a:gd name="connsiteX20-815" fmla="*/ 1723177 w 1731346"/>
              <a:gd name="connsiteY20-816" fmla="*/ 63944 h 1736469"/>
              <a:gd name="connsiteX21-817" fmla="*/ 1686963 w 1731346"/>
              <a:gd name="connsiteY21-818" fmla="*/ 3587 h 1736469"/>
              <a:gd name="connsiteX0-819" fmla="*/ 1686963 w 1731346"/>
              <a:gd name="connsiteY0-820" fmla="*/ 3587 h 1736469"/>
              <a:gd name="connsiteX1-821" fmla="*/ 1581339 w 1731346"/>
              <a:gd name="connsiteY1-822" fmla="*/ 127318 h 1736469"/>
              <a:gd name="connsiteX2-823" fmla="*/ 1527018 w 1731346"/>
              <a:gd name="connsiteY2-824" fmla="*/ 166550 h 1736469"/>
              <a:gd name="connsiteX3-825" fmla="*/ 1285593 w 1731346"/>
              <a:gd name="connsiteY3-826" fmla="*/ 404958 h 1736469"/>
              <a:gd name="connsiteX4-827" fmla="*/ 857062 w 1731346"/>
              <a:gd name="connsiteY4-828" fmla="*/ 957219 h 1736469"/>
              <a:gd name="connsiteX5-829" fmla="*/ 609601 w 1731346"/>
              <a:gd name="connsiteY5-830" fmla="*/ 1295215 h 1736469"/>
              <a:gd name="connsiteX6-831" fmla="*/ 434567 w 1731346"/>
              <a:gd name="connsiteY6-832" fmla="*/ 1482319 h 1736469"/>
              <a:gd name="connsiteX7-833" fmla="*/ 298765 w 1731346"/>
              <a:gd name="connsiteY7-834" fmla="*/ 1593980 h 1736469"/>
              <a:gd name="connsiteX8-835" fmla="*/ 135802 w 1731346"/>
              <a:gd name="connsiteY8-836" fmla="*/ 1699603 h 1736469"/>
              <a:gd name="connsiteX9-837" fmla="*/ 42250 w 1731346"/>
              <a:gd name="connsiteY9-838" fmla="*/ 1660372 h 1736469"/>
              <a:gd name="connsiteX10-839" fmla="*/ 3018 w 1731346"/>
              <a:gd name="connsiteY10-840" fmla="*/ 1633211 h 1736469"/>
              <a:gd name="connsiteX11-841" fmla="*/ 0 w 1731346"/>
              <a:gd name="connsiteY11-842" fmla="*/ 1696585 h 1736469"/>
              <a:gd name="connsiteX12-843" fmla="*/ 87517 w 1731346"/>
              <a:gd name="connsiteY12-844" fmla="*/ 1732799 h 1736469"/>
              <a:gd name="connsiteX13-845" fmla="*/ 187106 w 1731346"/>
              <a:gd name="connsiteY13-846" fmla="*/ 1729782 h 1736469"/>
              <a:gd name="connsiteX14-847" fmla="*/ 350068 w 1731346"/>
              <a:gd name="connsiteY14-848" fmla="*/ 1684514 h 1736469"/>
              <a:gd name="connsiteX15-849" fmla="*/ 485870 w 1731346"/>
              <a:gd name="connsiteY15-850" fmla="*/ 1603033 h 1736469"/>
              <a:gd name="connsiteX16-851" fmla="*/ 639779 w 1731346"/>
              <a:gd name="connsiteY16-852" fmla="*/ 1470249 h 1736469"/>
              <a:gd name="connsiteX17-853" fmla="*/ 796705 w 1731346"/>
              <a:gd name="connsiteY17-854" fmla="*/ 1280126 h 1736469"/>
              <a:gd name="connsiteX18-855" fmla="*/ 1213165 w 1731346"/>
              <a:gd name="connsiteY18-856" fmla="*/ 688633 h 1736469"/>
              <a:gd name="connsiteX19-857" fmla="*/ 1499858 w 1731346"/>
              <a:gd name="connsiteY19-858" fmla="*/ 308387 h 1736469"/>
              <a:gd name="connsiteX20-859" fmla="*/ 1723177 w 1731346"/>
              <a:gd name="connsiteY20-860" fmla="*/ 63944 h 1736469"/>
              <a:gd name="connsiteX21-861" fmla="*/ 1686963 w 1731346"/>
              <a:gd name="connsiteY21-862" fmla="*/ 3587 h 1736469"/>
              <a:gd name="connsiteX0-863" fmla="*/ 1686963 w 1731346"/>
              <a:gd name="connsiteY0-864" fmla="*/ 3587 h 1736469"/>
              <a:gd name="connsiteX1-865" fmla="*/ 1581339 w 1731346"/>
              <a:gd name="connsiteY1-866" fmla="*/ 127318 h 1736469"/>
              <a:gd name="connsiteX2-867" fmla="*/ 1527018 w 1731346"/>
              <a:gd name="connsiteY2-868" fmla="*/ 166550 h 1736469"/>
              <a:gd name="connsiteX3-869" fmla="*/ 1285593 w 1731346"/>
              <a:gd name="connsiteY3-870" fmla="*/ 404958 h 1736469"/>
              <a:gd name="connsiteX4-871" fmla="*/ 857062 w 1731346"/>
              <a:gd name="connsiteY4-872" fmla="*/ 957219 h 1736469"/>
              <a:gd name="connsiteX5-873" fmla="*/ 609601 w 1731346"/>
              <a:gd name="connsiteY5-874" fmla="*/ 1295215 h 1736469"/>
              <a:gd name="connsiteX6-875" fmla="*/ 434567 w 1731346"/>
              <a:gd name="connsiteY6-876" fmla="*/ 1482319 h 1736469"/>
              <a:gd name="connsiteX7-877" fmla="*/ 298765 w 1731346"/>
              <a:gd name="connsiteY7-878" fmla="*/ 1593980 h 1736469"/>
              <a:gd name="connsiteX8-879" fmla="*/ 135802 w 1731346"/>
              <a:gd name="connsiteY8-880" fmla="*/ 1666407 h 1736469"/>
              <a:gd name="connsiteX9-881" fmla="*/ 42250 w 1731346"/>
              <a:gd name="connsiteY9-882" fmla="*/ 1660372 h 1736469"/>
              <a:gd name="connsiteX10-883" fmla="*/ 3018 w 1731346"/>
              <a:gd name="connsiteY10-884" fmla="*/ 1633211 h 1736469"/>
              <a:gd name="connsiteX11-885" fmla="*/ 0 w 1731346"/>
              <a:gd name="connsiteY11-886" fmla="*/ 1696585 h 1736469"/>
              <a:gd name="connsiteX12-887" fmla="*/ 87517 w 1731346"/>
              <a:gd name="connsiteY12-888" fmla="*/ 1732799 h 1736469"/>
              <a:gd name="connsiteX13-889" fmla="*/ 187106 w 1731346"/>
              <a:gd name="connsiteY13-890" fmla="*/ 1729782 h 1736469"/>
              <a:gd name="connsiteX14-891" fmla="*/ 350068 w 1731346"/>
              <a:gd name="connsiteY14-892" fmla="*/ 1684514 h 1736469"/>
              <a:gd name="connsiteX15-893" fmla="*/ 485870 w 1731346"/>
              <a:gd name="connsiteY15-894" fmla="*/ 1603033 h 1736469"/>
              <a:gd name="connsiteX16-895" fmla="*/ 639779 w 1731346"/>
              <a:gd name="connsiteY16-896" fmla="*/ 1470249 h 1736469"/>
              <a:gd name="connsiteX17-897" fmla="*/ 796705 w 1731346"/>
              <a:gd name="connsiteY17-898" fmla="*/ 1280126 h 1736469"/>
              <a:gd name="connsiteX18-899" fmla="*/ 1213165 w 1731346"/>
              <a:gd name="connsiteY18-900" fmla="*/ 688633 h 1736469"/>
              <a:gd name="connsiteX19-901" fmla="*/ 1499858 w 1731346"/>
              <a:gd name="connsiteY19-902" fmla="*/ 308387 h 1736469"/>
              <a:gd name="connsiteX20-903" fmla="*/ 1723177 w 1731346"/>
              <a:gd name="connsiteY20-904" fmla="*/ 63944 h 1736469"/>
              <a:gd name="connsiteX21-905" fmla="*/ 1686963 w 1731346"/>
              <a:gd name="connsiteY21-906" fmla="*/ 3587 h 1736469"/>
              <a:gd name="connsiteX0-907" fmla="*/ 1686963 w 1731346"/>
              <a:gd name="connsiteY0-908" fmla="*/ 3587 h 1736469"/>
              <a:gd name="connsiteX1-909" fmla="*/ 1581339 w 1731346"/>
              <a:gd name="connsiteY1-910" fmla="*/ 127318 h 1736469"/>
              <a:gd name="connsiteX2-911" fmla="*/ 1527018 w 1731346"/>
              <a:gd name="connsiteY2-912" fmla="*/ 166550 h 1736469"/>
              <a:gd name="connsiteX3-913" fmla="*/ 1285593 w 1731346"/>
              <a:gd name="connsiteY3-914" fmla="*/ 404958 h 1736469"/>
              <a:gd name="connsiteX4-915" fmla="*/ 857062 w 1731346"/>
              <a:gd name="connsiteY4-916" fmla="*/ 957219 h 1736469"/>
              <a:gd name="connsiteX5-917" fmla="*/ 609601 w 1731346"/>
              <a:gd name="connsiteY5-918" fmla="*/ 1295215 h 1736469"/>
              <a:gd name="connsiteX6-919" fmla="*/ 434567 w 1731346"/>
              <a:gd name="connsiteY6-920" fmla="*/ 1482319 h 1736469"/>
              <a:gd name="connsiteX7-921" fmla="*/ 298765 w 1731346"/>
              <a:gd name="connsiteY7-922" fmla="*/ 1593980 h 1736469"/>
              <a:gd name="connsiteX8-923" fmla="*/ 135802 w 1731346"/>
              <a:gd name="connsiteY8-924" fmla="*/ 1666407 h 1736469"/>
              <a:gd name="connsiteX9-925" fmla="*/ 42250 w 1731346"/>
              <a:gd name="connsiteY9-926" fmla="*/ 1660372 h 1736469"/>
              <a:gd name="connsiteX10-927" fmla="*/ 3018 w 1731346"/>
              <a:gd name="connsiteY10-928" fmla="*/ 1633211 h 1736469"/>
              <a:gd name="connsiteX11-929" fmla="*/ 0 w 1731346"/>
              <a:gd name="connsiteY11-930" fmla="*/ 1696585 h 1736469"/>
              <a:gd name="connsiteX12-931" fmla="*/ 87517 w 1731346"/>
              <a:gd name="connsiteY12-932" fmla="*/ 1732799 h 1736469"/>
              <a:gd name="connsiteX13-933" fmla="*/ 187106 w 1731346"/>
              <a:gd name="connsiteY13-934" fmla="*/ 1729782 h 1736469"/>
              <a:gd name="connsiteX14-935" fmla="*/ 350068 w 1731346"/>
              <a:gd name="connsiteY14-936" fmla="*/ 1684514 h 1736469"/>
              <a:gd name="connsiteX15-937" fmla="*/ 485870 w 1731346"/>
              <a:gd name="connsiteY15-938" fmla="*/ 1603033 h 1736469"/>
              <a:gd name="connsiteX16-939" fmla="*/ 639779 w 1731346"/>
              <a:gd name="connsiteY16-940" fmla="*/ 1470249 h 1736469"/>
              <a:gd name="connsiteX17-941" fmla="*/ 796705 w 1731346"/>
              <a:gd name="connsiteY17-942" fmla="*/ 1280126 h 1736469"/>
              <a:gd name="connsiteX18-943" fmla="*/ 1213165 w 1731346"/>
              <a:gd name="connsiteY18-944" fmla="*/ 688633 h 1736469"/>
              <a:gd name="connsiteX19-945" fmla="*/ 1499858 w 1731346"/>
              <a:gd name="connsiteY19-946" fmla="*/ 308387 h 1736469"/>
              <a:gd name="connsiteX20-947" fmla="*/ 1723177 w 1731346"/>
              <a:gd name="connsiteY20-948" fmla="*/ 63944 h 1736469"/>
              <a:gd name="connsiteX21-949" fmla="*/ 1686963 w 1731346"/>
              <a:gd name="connsiteY21-950" fmla="*/ 3587 h 1736469"/>
              <a:gd name="connsiteX0-951" fmla="*/ 1686963 w 1731346"/>
              <a:gd name="connsiteY0-952" fmla="*/ 3587 h 1736469"/>
              <a:gd name="connsiteX1-953" fmla="*/ 1581339 w 1731346"/>
              <a:gd name="connsiteY1-954" fmla="*/ 127318 h 1736469"/>
              <a:gd name="connsiteX2-955" fmla="*/ 1527018 w 1731346"/>
              <a:gd name="connsiteY2-956" fmla="*/ 166550 h 1736469"/>
              <a:gd name="connsiteX3-957" fmla="*/ 1285593 w 1731346"/>
              <a:gd name="connsiteY3-958" fmla="*/ 404958 h 1736469"/>
              <a:gd name="connsiteX4-959" fmla="*/ 857062 w 1731346"/>
              <a:gd name="connsiteY4-960" fmla="*/ 957219 h 1736469"/>
              <a:gd name="connsiteX5-961" fmla="*/ 609601 w 1731346"/>
              <a:gd name="connsiteY5-962" fmla="*/ 1295215 h 1736469"/>
              <a:gd name="connsiteX6-963" fmla="*/ 434567 w 1731346"/>
              <a:gd name="connsiteY6-964" fmla="*/ 1482319 h 1736469"/>
              <a:gd name="connsiteX7-965" fmla="*/ 298765 w 1731346"/>
              <a:gd name="connsiteY7-966" fmla="*/ 1593980 h 1736469"/>
              <a:gd name="connsiteX8-967" fmla="*/ 135802 w 1731346"/>
              <a:gd name="connsiteY8-968" fmla="*/ 1666407 h 1736469"/>
              <a:gd name="connsiteX9-969" fmla="*/ 42250 w 1731346"/>
              <a:gd name="connsiteY9-970" fmla="*/ 1660372 h 1736469"/>
              <a:gd name="connsiteX10-971" fmla="*/ 3018 w 1731346"/>
              <a:gd name="connsiteY10-972" fmla="*/ 1633211 h 1736469"/>
              <a:gd name="connsiteX11-973" fmla="*/ 0 w 1731346"/>
              <a:gd name="connsiteY11-974" fmla="*/ 1696585 h 1736469"/>
              <a:gd name="connsiteX12-975" fmla="*/ 87517 w 1731346"/>
              <a:gd name="connsiteY12-976" fmla="*/ 1732799 h 1736469"/>
              <a:gd name="connsiteX13-977" fmla="*/ 187106 w 1731346"/>
              <a:gd name="connsiteY13-978" fmla="*/ 1729782 h 1736469"/>
              <a:gd name="connsiteX14-979" fmla="*/ 350068 w 1731346"/>
              <a:gd name="connsiteY14-980" fmla="*/ 1684514 h 1736469"/>
              <a:gd name="connsiteX15-981" fmla="*/ 485870 w 1731346"/>
              <a:gd name="connsiteY15-982" fmla="*/ 1603033 h 1736469"/>
              <a:gd name="connsiteX16-983" fmla="*/ 639779 w 1731346"/>
              <a:gd name="connsiteY16-984" fmla="*/ 1470249 h 1736469"/>
              <a:gd name="connsiteX17-985" fmla="*/ 796705 w 1731346"/>
              <a:gd name="connsiteY17-986" fmla="*/ 1280126 h 1736469"/>
              <a:gd name="connsiteX18-987" fmla="*/ 1213165 w 1731346"/>
              <a:gd name="connsiteY18-988" fmla="*/ 688633 h 1736469"/>
              <a:gd name="connsiteX19-989" fmla="*/ 1499858 w 1731346"/>
              <a:gd name="connsiteY19-990" fmla="*/ 308387 h 1736469"/>
              <a:gd name="connsiteX20-991" fmla="*/ 1723177 w 1731346"/>
              <a:gd name="connsiteY20-992" fmla="*/ 63944 h 1736469"/>
              <a:gd name="connsiteX21-993" fmla="*/ 1686963 w 1731346"/>
              <a:gd name="connsiteY21-994" fmla="*/ 3587 h 1736469"/>
              <a:gd name="connsiteX0-995" fmla="*/ 1686963 w 1731346"/>
              <a:gd name="connsiteY0-996" fmla="*/ 3587 h 1736469"/>
              <a:gd name="connsiteX1-997" fmla="*/ 1581339 w 1731346"/>
              <a:gd name="connsiteY1-998" fmla="*/ 127318 h 1736469"/>
              <a:gd name="connsiteX2-999" fmla="*/ 1527018 w 1731346"/>
              <a:gd name="connsiteY2-1000" fmla="*/ 166550 h 1736469"/>
              <a:gd name="connsiteX3-1001" fmla="*/ 1285593 w 1731346"/>
              <a:gd name="connsiteY3-1002" fmla="*/ 404958 h 1736469"/>
              <a:gd name="connsiteX4-1003" fmla="*/ 857062 w 1731346"/>
              <a:gd name="connsiteY4-1004" fmla="*/ 957219 h 1736469"/>
              <a:gd name="connsiteX5-1005" fmla="*/ 609601 w 1731346"/>
              <a:gd name="connsiteY5-1006" fmla="*/ 1295215 h 1736469"/>
              <a:gd name="connsiteX6-1007" fmla="*/ 434567 w 1731346"/>
              <a:gd name="connsiteY6-1008" fmla="*/ 1482319 h 1736469"/>
              <a:gd name="connsiteX7-1009" fmla="*/ 301783 w 1731346"/>
              <a:gd name="connsiteY7-1010" fmla="*/ 1612086 h 1736469"/>
              <a:gd name="connsiteX8-1011" fmla="*/ 135802 w 1731346"/>
              <a:gd name="connsiteY8-1012" fmla="*/ 1666407 h 1736469"/>
              <a:gd name="connsiteX9-1013" fmla="*/ 42250 w 1731346"/>
              <a:gd name="connsiteY9-1014" fmla="*/ 1660372 h 1736469"/>
              <a:gd name="connsiteX10-1015" fmla="*/ 3018 w 1731346"/>
              <a:gd name="connsiteY10-1016" fmla="*/ 1633211 h 1736469"/>
              <a:gd name="connsiteX11-1017" fmla="*/ 0 w 1731346"/>
              <a:gd name="connsiteY11-1018" fmla="*/ 1696585 h 1736469"/>
              <a:gd name="connsiteX12-1019" fmla="*/ 87517 w 1731346"/>
              <a:gd name="connsiteY12-1020" fmla="*/ 1732799 h 1736469"/>
              <a:gd name="connsiteX13-1021" fmla="*/ 187106 w 1731346"/>
              <a:gd name="connsiteY13-1022" fmla="*/ 1729782 h 1736469"/>
              <a:gd name="connsiteX14-1023" fmla="*/ 350068 w 1731346"/>
              <a:gd name="connsiteY14-1024" fmla="*/ 1684514 h 1736469"/>
              <a:gd name="connsiteX15-1025" fmla="*/ 485870 w 1731346"/>
              <a:gd name="connsiteY15-1026" fmla="*/ 1603033 h 1736469"/>
              <a:gd name="connsiteX16-1027" fmla="*/ 639779 w 1731346"/>
              <a:gd name="connsiteY16-1028" fmla="*/ 1470249 h 1736469"/>
              <a:gd name="connsiteX17-1029" fmla="*/ 796705 w 1731346"/>
              <a:gd name="connsiteY17-1030" fmla="*/ 1280126 h 1736469"/>
              <a:gd name="connsiteX18-1031" fmla="*/ 1213165 w 1731346"/>
              <a:gd name="connsiteY18-1032" fmla="*/ 688633 h 1736469"/>
              <a:gd name="connsiteX19-1033" fmla="*/ 1499858 w 1731346"/>
              <a:gd name="connsiteY19-1034" fmla="*/ 308387 h 1736469"/>
              <a:gd name="connsiteX20-1035" fmla="*/ 1723177 w 1731346"/>
              <a:gd name="connsiteY20-1036" fmla="*/ 63944 h 1736469"/>
              <a:gd name="connsiteX21-1037" fmla="*/ 1686963 w 1731346"/>
              <a:gd name="connsiteY21-1038" fmla="*/ 3587 h 1736469"/>
              <a:gd name="connsiteX0-1039" fmla="*/ 1686963 w 1731346"/>
              <a:gd name="connsiteY0-1040" fmla="*/ 3587 h 1736469"/>
              <a:gd name="connsiteX1-1041" fmla="*/ 1581339 w 1731346"/>
              <a:gd name="connsiteY1-1042" fmla="*/ 127318 h 1736469"/>
              <a:gd name="connsiteX2-1043" fmla="*/ 1527018 w 1731346"/>
              <a:gd name="connsiteY2-1044" fmla="*/ 166550 h 1736469"/>
              <a:gd name="connsiteX3-1045" fmla="*/ 1285593 w 1731346"/>
              <a:gd name="connsiteY3-1046" fmla="*/ 404958 h 1736469"/>
              <a:gd name="connsiteX4-1047" fmla="*/ 857062 w 1731346"/>
              <a:gd name="connsiteY4-1048" fmla="*/ 957219 h 1736469"/>
              <a:gd name="connsiteX5-1049" fmla="*/ 609601 w 1731346"/>
              <a:gd name="connsiteY5-1050" fmla="*/ 1295215 h 1736469"/>
              <a:gd name="connsiteX6-1051" fmla="*/ 434567 w 1731346"/>
              <a:gd name="connsiteY6-1052" fmla="*/ 1482319 h 1736469"/>
              <a:gd name="connsiteX7-1053" fmla="*/ 304801 w 1731346"/>
              <a:gd name="connsiteY7-1054" fmla="*/ 1593980 h 1736469"/>
              <a:gd name="connsiteX8-1055" fmla="*/ 135802 w 1731346"/>
              <a:gd name="connsiteY8-1056" fmla="*/ 1666407 h 1736469"/>
              <a:gd name="connsiteX9-1057" fmla="*/ 42250 w 1731346"/>
              <a:gd name="connsiteY9-1058" fmla="*/ 1660372 h 1736469"/>
              <a:gd name="connsiteX10-1059" fmla="*/ 3018 w 1731346"/>
              <a:gd name="connsiteY10-1060" fmla="*/ 1633211 h 1736469"/>
              <a:gd name="connsiteX11-1061" fmla="*/ 0 w 1731346"/>
              <a:gd name="connsiteY11-1062" fmla="*/ 1696585 h 1736469"/>
              <a:gd name="connsiteX12-1063" fmla="*/ 87517 w 1731346"/>
              <a:gd name="connsiteY12-1064" fmla="*/ 1732799 h 1736469"/>
              <a:gd name="connsiteX13-1065" fmla="*/ 187106 w 1731346"/>
              <a:gd name="connsiteY13-1066" fmla="*/ 1729782 h 1736469"/>
              <a:gd name="connsiteX14-1067" fmla="*/ 350068 w 1731346"/>
              <a:gd name="connsiteY14-1068" fmla="*/ 1684514 h 1736469"/>
              <a:gd name="connsiteX15-1069" fmla="*/ 485870 w 1731346"/>
              <a:gd name="connsiteY15-1070" fmla="*/ 1603033 h 1736469"/>
              <a:gd name="connsiteX16-1071" fmla="*/ 639779 w 1731346"/>
              <a:gd name="connsiteY16-1072" fmla="*/ 1470249 h 1736469"/>
              <a:gd name="connsiteX17-1073" fmla="*/ 796705 w 1731346"/>
              <a:gd name="connsiteY17-1074" fmla="*/ 1280126 h 1736469"/>
              <a:gd name="connsiteX18-1075" fmla="*/ 1213165 w 1731346"/>
              <a:gd name="connsiteY18-1076" fmla="*/ 688633 h 1736469"/>
              <a:gd name="connsiteX19-1077" fmla="*/ 1499858 w 1731346"/>
              <a:gd name="connsiteY19-1078" fmla="*/ 308387 h 1736469"/>
              <a:gd name="connsiteX20-1079" fmla="*/ 1723177 w 1731346"/>
              <a:gd name="connsiteY20-1080" fmla="*/ 63944 h 1736469"/>
              <a:gd name="connsiteX21-1081" fmla="*/ 1686963 w 1731346"/>
              <a:gd name="connsiteY21-1082" fmla="*/ 3587 h 1736469"/>
              <a:gd name="connsiteX0-1083" fmla="*/ 1686963 w 1731346"/>
              <a:gd name="connsiteY0-1084" fmla="*/ 3587 h 1736469"/>
              <a:gd name="connsiteX1-1085" fmla="*/ 1581339 w 1731346"/>
              <a:gd name="connsiteY1-1086" fmla="*/ 127318 h 1736469"/>
              <a:gd name="connsiteX2-1087" fmla="*/ 1527018 w 1731346"/>
              <a:gd name="connsiteY2-1088" fmla="*/ 166550 h 1736469"/>
              <a:gd name="connsiteX3-1089" fmla="*/ 1285593 w 1731346"/>
              <a:gd name="connsiteY3-1090" fmla="*/ 404958 h 1736469"/>
              <a:gd name="connsiteX4-1091" fmla="*/ 857062 w 1731346"/>
              <a:gd name="connsiteY4-1092" fmla="*/ 957219 h 1736469"/>
              <a:gd name="connsiteX5-1093" fmla="*/ 609601 w 1731346"/>
              <a:gd name="connsiteY5-1094" fmla="*/ 1295215 h 1736469"/>
              <a:gd name="connsiteX6-1095" fmla="*/ 434567 w 1731346"/>
              <a:gd name="connsiteY6-1096" fmla="*/ 1482319 h 1736469"/>
              <a:gd name="connsiteX7-1097" fmla="*/ 304801 w 1731346"/>
              <a:gd name="connsiteY7-1098" fmla="*/ 1593980 h 1736469"/>
              <a:gd name="connsiteX8-1099" fmla="*/ 135802 w 1731346"/>
              <a:gd name="connsiteY8-1100" fmla="*/ 1666407 h 1736469"/>
              <a:gd name="connsiteX9-1101" fmla="*/ 42250 w 1731346"/>
              <a:gd name="connsiteY9-1102" fmla="*/ 1660372 h 1736469"/>
              <a:gd name="connsiteX10-1103" fmla="*/ 3018 w 1731346"/>
              <a:gd name="connsiteY10-1104" fmla="*/ 1633211 h 1736469"/>
              <a:gd name="connsiteX11-1105" fmla="*/ 0 w 1731346"/>
              <a:gd name="connsiteY11-1106" fmla="*/ 1696585 h 1736469"/>
              <a:gd name="connsiteX12-1107" fmla="*/ 87517 w 1731346"/>
              <a:gd name="connsiteY12-1108" fmla="*/ 1732799 h 1736469"/>
              <a:gd name="connsiteX13-1109" fmla="*/ 187106 w 1731346"/>
              <a:gd name="connsiteY13-1110" fmla="*/ 1729782 h 1736469"/>
              <a:gd name="connsiteX14-1111" fmla="*/ 350068 w 1731346"/>
              <a:gd name="connsiteY14-1112" fmla="*/ 1684514 h 1736469"/>
              <a:gd name="connsiteX15-1113" fmla="*/ 485870 w 1731346"/>
              <a:gd name="connsiteY15-1114" fmla="*/ 1603033 h 1736469"/>
              <a:gd name="connsiteX16-1115" fmla="*/ 639779 w 1731346"/>
              <a:gd name="connsiteY16-1116" fmla="*/ 1470249 h 1736469"/>
              <a:gd name="connsiteX17-1117" fmla="*/ 796705 w 1731346"/>
              <a:gd name="connsiteY17-1118" fmla="*/ 1280126 h 1736469"/>
              <a:gd name="connsiteX18-1119" fmla="*/ 1213165 w 1731346"/>
              <a:gd name="connsiteY18-1120" fmla="*/ 688633 h 1736469"/>
              <a:gd name="connsiteX19-1121" fmla="*/ 1499858 w 1731346"/>
              <a:gd name="connsiteY19-1122" fmla="*/ 308387 h 1736469"/>
              <a:gd name="connsiteX20-1123" fmla="*/ 1723177 w 1731346"/>
              <a:gd name="connsiteY20-1124" fmla="*/ 63944 h 1736469"/>
              <a:gd name="connsiteX21-1125" fmla="*/ 1686963 w 1731346"/>
              <a:gd name="connsiteY21-1126" fmla="*/ 3587 h 1736469"/>
              <a:gd name="connsiteX0-1127" fmla="*/ 1686963 w 1731346"/>
              <a:gd name="connsiteY0-1128" fmla="*/ 3587 h 1736469"/>
              <a:gd name="connsiteX1-1129" fmla="*/ 1581339 w 1731346"/>
              <a:gd name="connsiteY1-1130" fmla="*/ 127318 h 1736469"/>
              <a:gd name="connsiteX2-1131" fmla="*/ 1527018 w 1731346"/>
              <a:gd name="connsiteY2-1132" fmla="*/ 166550 h 1736469"/>
              <a:gd name="connsiteX3-1133" fmla="*/ 1285593 w 1731346"/>
              <a:gd name="connsiteY3-1134" fmla="*/ 404958 h 1736469"/>
              <a:gd name="connsiteX4-1135" fmla="*/ 857062 w 1731346"/>
              <a:gd name="connsiteY4-1136" fmla="*/ 957219 h 1736469"/>
              <a:gd name="connsiteX5-1137" fmla="*/ 609601 w 1731346"/>
              <a:gd name="connsiteY5-1138" fmla="*/ 1295215 h 1736469"/>
              <a:gd name="connsiteX6-1139" fmla="*/ 434567 w 1731346"/>
              <a:gd name="connsiteY6-1140" fmla="*/ 1482319 h 1736469"/>
              <a:gd name="connsiteX7-1141" fmla="*/ 304801 w 1731346"/>
              <a:gd name="connsiteY7-1142" fmla="*/ 1593980 h 1736469"/>
              <a:gd name="connsiteX8-1143" fmla="*/ 135802 w 1731346"/>
              <a:gd name="connsiteY8-1144" fmla="*/ 1666407 h 1736469"/>
              <a:gd name="connsiteX9-1145" fmla="*/ 42250 w 1731346"/>
              <a:gd name="connsiteY9-1146" fmla="*/ 1660372 h 1736469"/>
              <a:gd name="connsiteX10-1147" fmla="*/ 3018 w 1731346"/>
              <a:gd name="connsiteY10-1148" fmla="*/ 1633211 h 1736469"/>
              <a:gd name="connsiteX11-1149" fmla="*/ 0 w 1731346"/>
              <a:gd name="connsiteY11-1150" fmla="*/ 1696585 h 1736469"/>
              <a:gd name="connsiteX12-1151" fmla="*/ 87517 w 1731346"/>
              <a:gd name="connsiteY12-1152" fmla="*/ 1732799 h 1736469"/>
              <a:gd name="connsiteX13-1153" fmla="*/ 187106 w 1731346"/>
              <a:gd name="connsiteY13-1154" fmla="*/ 1729782 h 1736469"/>
              <a:gd name="connsiteX14-1155" fmla="*/ 350068 w 1731346"/>
              <a:gd name="connsiteY14-1156" fmla="*/ 1684514 h 1736469"/>
              <a:gd name="connsiteX15-1157" fmla="*/ 485870 w 1731346"/>
              <a:gd name="connsiteY15-1158" fmla="*/ 1603033 h 1736469"/>
              <a:gd name="connsiteX16-1159" fmla="*/ 639779 w 1731346"/>
              <a:gd name="connsiteY16-1160" fmla="*/ 1470249 h 1736469"/>
              <a:gd name="connsiteX17-1161" fmla="*/ 796705 w 1731346"/>
              <a:gd name="connsiteY17-1162" fmla="*/ 1280126 h 1736469"/>
              <a:gd name="connsiteX18-1163" fmla="*/ 1213165 w 1731346"/>
              <a:gd name="connsiteY18-1164" fmla="*/ 688633 h 1736469"/>
              <a:gd name="connsiteX19-1165" fmla="*/ 1499858 w 1731346"/>
              <a:gd name="connsiteY19-1166" fmla="*/ 308387 h 1736469"/>
              <a:gd name="connsiteX20-1167" fmla="*/ 1723177 w 1731346"/>
              <a:gd name="connsiteY20-1168" fmla="*/ 63944 h 1736469"/>
              <a:gd name="connsiteX21-1169" fmla="*/ 1686963 w 1731346"/>
              <a:gd name="connsiteY21-1170" fmla="*/ 3587 h 1736469"/>
              <a:gd name="connsiteX0-1171" fmla="*/ 1686963 w 1731346"/>
              <a:gd name="connsiteY0-1172" fmla="*/ 3587 h 1736469"/>
              <a:gd name="connsiteX1-1173" fmla="*/ 1581339 w 1731346"/>
              <a:gd name="connsiteY1-1174" fmla="*/ 127318 h 1736469"/>
              <a:gd name="connsiteX2-1175" fmla="*/ 1527018 w 1731346"/>
              <a:gd name="connsiteY2-1176" fmla="*/ 166550 h 1736469"/>
              <a:gd name="connsiteX3-1177" fmla="*/ 1285593 w 1731346"/>
              <a:gd name="connsiteY3-1178" fmla="*/ 404958 h 1736469"/>
              <a:gd name="connsiteX4-1179" fmla="*/ 857062 w 1731346"/>
              <a:gd name="connsiteY4-1180" fmla="*/ 957219 h 1736469"/>
              <a:gd name="connsiteX5-1181" fmla="*/ 609601 w 1731346"/>
              <a:gd name="connsiteY5-1182" fmla="*/ 1295215 h 1736469"/>
              <a:gd name="connsiteX6-1183" fmla="*/ 443621 w 1731346"/>
              <a:gd name="connsiteY6-1184" fmla="*/ 1503444 h 1736469"/>
              <a:gd name="connsiteX7-1185" fmla="*/ 304801 w 1731346"/>
              <a:gd name="connsiteY7-1186" fmla="*/ 1593980 h 1736469"/>
              <a:gd name="connsiteX8-1187" fmla="*/ 135802 w 1731346"/>
              <a:gd name="connsiteY8-1188" fmla="*/ 1666407 h 1736469"/>
              <a:gd name="connsiteX9-1189" fmla="*/ 42250 w 1731346"/>
              <a:gd name="connsiteY9-1190" fmla="*/ 1660372 h 1736469"/>
              <a:gd name="connsiteX10-1191" fmla="*/ 3018 w 1731346"/>
              <a:gd name="connsiteY10-1192" fmla="*/ 1633211 h 1736469"/>
              <a:gd name="connsiteX11-1193" fmla="*/ 0 w 1731346"/>
              <a:gd name="connsiteY11-1194" fmla="*/ 1696585 h 1736469"/>
              <a:gd name="connsiteX12-1195" fmla="*/ 87517 w 1731346"/>
              <a:gd name="connsiteY12-1196" fmla="*/ 1732799 h 1736469"/>
              <a:gd name="connsiteX13-1197" fmla="*/ 187106 w 1731346"/>
              <a:gd name="connsiteY13-1198" fmla="*/ 1729782 h 1736469"/>
              <a:gd name="connsiteX14-1199" fmla="*/ 350068 w 1731346"/>
              <a:gd name="connsiteY14-1200" fmla="*/ 1684514 h 1736469"/>
              <a:gd name="connsiteX15-1201" fmla="*/ 485870 w 1731346"/>
              <a:gd name="connsiteY15-1202" fmla="*/ 1603033 h 1736469"/>
              <a:gd name="connsiteX16-1203" fmla="*/ 639779 w 1731346"/>
              <a:gd name="connsiteY16-1204" fmla="*/ 1470249 h 1736469"/>
              <a:gd name="connsiteX17-1205" fmla="*/ 796705 w 1731346"/>
              <a:gd name="connsiteY17-1206" fmla="*/ 1280126 h 1736469"/>
              <a:gd name="connsiteX18-1207" fmla="*/ 1213165 w 1731346"/>
              <a:gd name="connsiteY18-1208" fmla="*/ 688633 h 1736469"/>
              <a:gd name="connsiteX19-1209" fmla="*/ 1499858 w 1731346"/>
              <a:gd name="connsiteY19-1210" fmla="*/ 308387 h 1736469"/>
              <a:gd name="connsiteX20-1211" fmla="*/ 1723177 w 1731346"/>
              <a:gd name="connsiteY20-1212" fmla="*/ 63944 h 1736469"/>
              <a:gd name="connsiteX21-1213" fmla="*/ 1686963 w 1731346"/>
              <a:gd name="connsiteY21-1214" fmla="*/ 3587 h 1736469"/>
              <a:gd name="connsiteX0-1215" fmla="*/ 1686963 w 1731346"/>
              <a:gd name="connsiteY0-1216" fmla="*/ 3587 h 1736469"/>
              <a:gd name="connsiteX1-1217" fmla="*/ 1581339 w 1731346"/>
              <a:gd name="connsiteY1-1218" fmla="*/ 127318 h 1736469"/>
              <a:gd name="connsiteX2-1219" fmla="*/ 1527018 w 1731346"/>
              <a:gd name="connsiteY2-1220" fmla="*/ 166550 h 1736469"/>
              <a:gd name="connsiteX3-1221" fmla="*/ 1285593 w 1731346"/>
              <a:gd name="connsiteY3-1222" fmla="*/ 404958 h 1736469"/>
              <a:gd name="connsiteX4-1223" fmla="*/ 857062 w 1731346"/>
              <a:gd name="connsiteY4-1224" fmla="*/ 957219 h 1736469"/>
              <a:gd name="connsiteX5-1225" fmla="*/ 609601 w 1731346"/>
              <a:gd name="connsiteY5-1226" fmla="*/ 1295215 h 1736469"/>
              <a:gd name="connsiteX6-1227" fmla="*/ 431549 w 1731346"/>
              <a:gd name="connsiteY6-1228" fmla="*/ 1485337 h 1736469"/>
              <a:gd name="connsiteX7-1229" fmla="*/ 304801 w 1731346"/>
              <a:gd name="connsiteY7-1230" fmla="*/ 1593980 h 1736469"/>
              <a:gd name="connsiteX8-1231" fmla="*/ 135802 w 1731346"/>
              <a:gd name="connsiteY8-1232" fmla="*/ 1666407 h 1736469"/>
              <a:gd name="connsiteX9-1233" fmla="*/ 42250 w 1731346"/>
              <a:gd name="connsiteY9-1234" fmla="*/ 1660372 h 1736469"/>
              <a:gd name="connsiteX10-1235" fmla="*/ 3018 w 1731346"/>
              <a:gd name="connsiteY10-1236" fmla="*/ 1633211 h 1736469"/>
              <a:gd name="connsiteX11-1237" fmla="*/ 0 w 1731346"/>
              <a:gd name="connsiteY11-1238" fmla="*/ 1696585 h 1736469"/>
              <a:gd name="connsiteX12-1239" fmla="*/ 87517 w 1731346"/>
              <a:gd name="connsiteY12-1240" fmla="*/ 1732799 h 1736469"/>
              <a:gd name="connsiteX13-1241" fmla="*/ 187106 w 1731346"/>
              <a:gd name="connsiteY13-1242" fmla="*/ 1729782 h 1736469"/>
              <a:gd name="connsiteX14-1243" fmla="*/ 350068 w 1731346"/>
              <a:gd name="connsiteY14-1244" fmla="*/ 1684514 h 1736469"/>
              <a:gd name="connsiteX15-1245" fmla="*/ 485870 w 1731346"/>
              <a:gd name="connsiteY15-1246" fmla="*/ 1603033 h 1736469"/>
              <a:gd name="connsiteX16-1247" fmla="*/ 639779 w 1731346"/>
              <a:gd name="connsiteY16-1248" fmla="*/ 1470249 h 1736469"/>
              <a:gd name="connsiteX17-1249" fmla="*/ 796705 w 1731346"/>
              <a:gd name="connsiteY17-1250" fmla="*/ 1280126 h 1736469"/>
              <a:gd name="connsiteX18-1251" fmla="*/ 1213165 w 1731346"/>
              <a:gd name="connsiteY18-1252" fmla="*/ 688633 h 1736469"/>
              <a:gd name="connsiteX19-1253" fmla="*/ 1499858 w 1731346"/>
              <a:gd name="connsiteY19-1254" fmla="*/ 308387 h 1736469"/>
              <a:gd name="connsiteX20-1255" fmla="*/ 1723177 w 1731346"/>
              <a:gd name="connsiteY20-1256" fmla="*/ 63944 h 1736469"/>
              <a:gd name="connsiteX21-1257" fmla="*/ 1686963 w 1731346"/>
              <a:gd name="connsiteY21-1258" fmla="*/ 3587 h 1736469"/>
              <a:gd name="connsiteX0-1259" fmla="*/ 1686963 w 1731346"/>
              <a:gd name="connsiteY0-1260" fmla="*/ 3587 h 1736469"/>
              <a:gd name="connsiteX1-1261" fmla="*/ 1581339 w 1731346"/>
              <a:gd name="connsiteY1-1262" fmla="*/ 127318 h 1736469"/>
              <a:gd name="connsiteX2-1263" fmla="*/ 1527018 w 1731346"/>
              <a:gd name="connsiteY2-1264" fmla="*/ 166550 h 1736469"/>
              <a:gd name="connsiteX3-1265" fmla="*/ 1285593 w 1731346"/>
              <a:gd name="connsiteY3-1266" fmla="*/ 404958 h 1736469"/>
              <a:gd name="connsiteX4-1267" fmla="*/ 857062 w 1731346"/>
              <a:gd name="connsiteY4-1268" fmla="*/ 957219 h 1736469"/>
              <a:gd name="connsiteX5-1269" fmla="*/ 609601 w 1731346"/>
              <a:gd name="connsiteY5-1270" fmla="*/ 1295215 h 1736469"/>
              <a:gd name="connsiteX6-1271" fmla="*/ 428532 w 1731346"/>
              <a:gd name="connsiteY6-1272" fmla="*/ 1500426 h 1736469"/>
              <a:gd name="connsiteX7-1273" fmla="*/ 304801 w 1731346"/>
              <a:gd name="connsiteY7-1274" fmla="*/ 1593980 h 1736469"/>
              <a:gd name="connsiteX8-1275" fmla="*/ 135802 w 1731346"/>
              <a:gd name="connsiteY8-1276" fmla="*/ 1666407 h 1736469"/>
              <a:gd name="connsiteX9-1277" fmla="*/ 42250 w 1731346"/>
              <a:gd name="connsiteY9-1278" fmla="*/ 1660372 h 1736469"/>
              <a:gd name="connsiteX10-1279" fmla="*/ 3018 w 1731346"/>
              <a:gd name="connsiteY10-1280" fmla="*/ 1633211 h 1736469"/>
              <a:gd name="connsiteX11-1281" fmla="*/ 0 w 1731346"/>
              <a:gd name="connsiteY11-1282" fmla="*/ 1696585 h 1736469"/>
              <a:gd name="connsiteX12-1283" fmla="*/ 87517 w 1731346"/>
              <a:gd name="connsiteY12-1284" fmla="*/ 1732799 h 1736469"/>
              <a:gd name="connsiteX13-1285" fmla="*/ 187106 w 1731346"/>
              <a:gd name="connsiteY13-1286" fmla="*/ 1729782 h 1736469"/>
              <a:gd name="connsiteX14-1287" fmla="*/ 350068 w 1731346"/>
              <a:gd name="connsiteY14-1288" fmla="*/ 1684514 h 1736469"/>
              <a:gd name="connsiteX15-1289" fmla="*/ 485870 w 1731346"/>
              <a:gd name="connsiteY15-1290" fmla="*/ 1603033 h 1736469"/>
              <a:gd name="connsiteX16-1291" fmla="*/ 639779 w 1731346"/>
              <a:gd name="connsiteY16-1292" fmla="*/ 1470249 h 1736469"/>
              <a:gd name="connsiteX17-1293" fmla="*/ 796705 w 1731346"/>
              <a:gd name="connsiteY17-1294" fmla="*/ 1280126 h 1736469"/>
              <a:gd name="connsiteX18-1295" fmla="*/ 1213165 w 1731346"/>
              <a:gd name="connsiteY18-1296" fmla="*/ 688633 h 1736469"/>
              <a:gd name="connsiteX19-1297" fmla="*/ 1499858 w 1731346"/>
              <a:gd name="connsiteY19-1298" fmla="*/ 308387 h 1736469"/>
              <a:gd name="connsiteX20-1299" fmla="*/ 1723177 w 1731346"/>
              <a:gd name="connsiteY20-1300" fmla="*/ 63944 h 1736469"/>
              <a:gd name="connsiteX21-1301" fmla="*/ 1686963 w 1731346"/>
              <a:gd name="connsiteY21-1302" fmla="*/ 3587 h 1736469"/>
              <a:gd name="connsiteX0-1303" fmla="*/ 1686963 w 1731346"/>
              <a:gd name="connsiteY0-1304" fmla="*/ 3587 h 1736469"/>
              <a:gd name="connsiteX1-1305" fmla="*/ 1581339 w 1731346"/>
              <a:gd name="connsiteY1-1306" fmla="*/ 127318 h 1736469"/>
              <a:gd name="connsiteX2-1307" fmla="*/ 1527018 w 1731346"/>
              <a:gd name="connsiteY2-1308" fmla="*/ 166550 h 1736469"/>
              <a:gd name="connsiteX3-1309" fmla="*/ 1285593 w 1731346"/>
              <a:gd name="connsiteY3-1310" fmla="*/ 404958 h 1736469"/>
              <a:gd name="connsiteX4-1311" fmla="*/ 857062 w 1731346"/>
              <a:gd name="connsiteY4-1312" fmla="*/ 957219 h 1736469"/>
              <a:gd name="connsiteX5-1313" fmla="*/ 609601 w 1731346"/>
              <a:gd name="connsiteY5-1314" fmla="*/ 1295215 h 1736469"/>
              <a:gd name="connsiteX6-1315" fmla="*/ 422496 w 1731346"/>
              <a:gd name="connsiteY6-1316" fmla="*/ 1491373 h 1736469"/>
              <a:gd name="connsiteX7-1317" fmla="*/ 304801 w 1731346"/>
              <a:gd name="connsiteY7-1318" fmla="*/ 1593980 h 1736469"/>
              <a:gd name="connsiteX8-1319" fmla="*/ 135802 w 1731346"/>
              <a:gd name="connsiteY8-1320" fmla="*/ 1666407 h 1736469"/>
              <a:gd name="connsiteX9-1321" fmla="*/ 42250 w 1731346"/>
              <a:gd name="connsiteY9-1322" fmla="*/ 1660372 h 1736469"/>
              <a:gd name="connsiteX10-1323" fmla="*/ 3018 w 1731346"/>
              <a:gd name="connsiteY10-1324" fmla="*/ 1633211 h 1736469"/>
              <a:gd name="connsiteX11-1325" fmla="*/ 0 w 1731346"/>
              <a:gd name="connsiteY11-1326" fmla="*/ 1696585 h 1736469"/>
              <a:gd name="connsiteX12-1327" fmla="*/ 87517 w 1731346"/>
              <a:gd name="connsiteY12-1328" fmla="*/ 1732799 h 1736469"/>
              <a:gd name="connsiteX13-1329" fmla="*/ 187106 w 1731346"/>
              <a:gd name="connsiteY13-1330" fmla="*/ 1729782 h 1736469"/>
              <a:gd name="connsiteX14-1331" fmla="*/ 350068 w 1731346"/>
              <a:gd name="connsiteY14-1332" fmla="*/ 1684514 h 1736469"/>
              <a:gd name="connsiteX15-1333" fmla="*/ 485870 w 1731346"/>
              <a:gd name="connsiteY15-1334" fmla="*/ 1603033 h 1736469"/>
              <a:gd name="connsiteX16-1335" fmla="*/ 639779 w 1731346"/>
              <a:gd name="connsiteY16-1336" fmla="*/ 1470249 h 1736469"/>
              <a:gd name="connsiteX17-1337" fmla="*/ 796705 w 1731346"/>
              <a:gd name="connsiteY17-1338" fmla="*/ 1280126 h 1736469"/>
              <a:gd name="connsiteX18-1339" fmla="*/ 1213165 w 1731346"/>
              <a:gd name="connsiteY18-1340" fmla="*/ 688633 h 1736469"/>
              <a:gd name="connsiteX19-1341" fmla="*/ 1499858 w 1731346"/>
              <a:gd name="connsiteY19-1342" fmla="*/ 308387 h 1736469"/>
              <a:gd name="connsiteX20-1343" fmla="*/ 1723177 w 1731346"/>
              <a:gd name="connsiteY20-1344" fmla="*/ 63944 h 1736469"/>
              <a:gd name="connsiteX21-1345" fmla="*/ 1686963 w 1731346"/>
              <a:gd name="connsiteY21-1346" fmla="*/ 3587 h 1736469"/>
              <a:gd name="connsiteX0-1347" fmla="*/ 1686963 w 1731346"/>
              <a:gd name="connsiteY0-1348" fmla="*/ 3587 h 1736469"/>
              <a:gd name="connsiteX1-1349" fmla="*/ 1581339 w 1731346"/>
              <a:gd name="connsiteY1-1350" fmla="*/ 127318 h 1736469"/>
              <a:gd name="connsiteX2-1351" fmla="*/ 1527018 w 1731346"/>
              <a:gd name="connsiteY2-1352" fmla="*/ 166550 h 1736469"/>
              <a:gd name="connsiteX3-1353" fmla="*/ 1285593 w 1731346"/>
              <a:gd name="connsiteY3-1354" fmla="*/ 404958 h 1736469"/>
              <a:gd name="connsiteX4-1355" fmla="*/ 857062 w 1731346"/>
              <a:gd name="connsiteY4-1356" fmla="*/ 957219 h 1736469"/>
              <a:gd name="connsiteX5-1357" fmla="*/ 609601 w 1731346"/>
              <a:gd name="connsiteY5-1358" fmla="*/ 1295215 h 1736469"/>
              <a:gd name="connsiteX6-1359" fmla="*/ 437585 w 1731346"/>
              <a:gd name="connsiteY6-1360" fmla="*/ 1491373 h 1736469"/>
              <a:gd name="connsiteX7-1361" fmla="*/ 304801 w 1731346"/>
              <a:gd name="connsiteY7-1362" fmla="*/ 1593980 h 1736469"/>
              <a:gd name="connsiteX8-1363" fmla="*/ 135802 w 1731346"/>
              <a:gd name="connsiteY8-1364" fmla="*/ 1666407 h 1736469"/>
              <a:gd name="connsiteX9-1365" fmla="*/ 42250 w 1731346"/>
              <a:gd name="connsiteY9-1366" fmla="*/ 1660372 h 1736469"/>
              <a:gd name="connsiteX10-1367" fmla="*/ 3018 w 1731346"/>
              <a:gd name="connsiteY10-1368" fmla="*/ 1633211 h 1736469"/>
              <a:gd name="connsiteX11-1369" fmla="*/ 0 w 1731346"/>
              <a:gd name="connsiteY11-1370" fmla="*/ 1696585 h 1736469"/>
              <a:gd name="connsiteX12-1371" fmla="*/ 87517 w 1731346"/>
              <a:gd name="connsiteY12-1372" fmla="*/ 1732799 h 1736469"/>
              <a:gd name="connsiteX13-1373" fmla="*/ 187106 w 1731346"/>
              <a:gd name="connsiteY13-1374" fmla="*/ 1729782 h 1736469"/>
              <a:gd name="connsiteX14-1375" fmla="*/ 350068 w 1731346"/>
              <a:gd name="connsiteY14-1376" fmla="*/ 1684514 h 1736469"/>
              <a:gd name="connsiteX15-1377" fmla="*/ 485870 w 1731346"/>
              <a:gd name="connsiteY15-1378" fmla="*/ 1603033 h 1736469"/>
              <a:gd name="connsiteX16-1379" fmla="*/ 639779 w 1731346"/>
              <a:gd name="connsiteY16-1380" fmla="*/ 1470249 h 1736469"/>
              <a:gd name="connsiteX17-1381" fmla="*/ 796705 w 1731346"/>
              <a:gd name="connsiteY17-1382" fmla="*/ 1280126 h 1736469"/>
              <a:gd name="connsiteX18-1383" fmla="*/ 1213165 w 1731346"/>
              <a:gd name="connsiteY18-1384" fmla="*/ 688633 h 1736469"/>
              <a:gd name="connsiteX19-1385" fmla="*/ 1499858 w 1731346"/>
              <a:gd name="connsiteY19-1386" fmla="*/ 308387 h 1736469"/>
              <a:gd name="connsiteX20-1387" fmla="*/ 1723177 w 1731346"/>
              <a:gd name="connsiteY20-1388" fmla="*/ 63944 h 1736469"/>
              <a:gd name="connsiteX21-1389" fmla="*/ 1686963 w 1731346"/>
              <a:gd name="connsiteY21-1390" fmla="*/ 3587 h 1736469"/>
              <a:gd name="connsiteX0-1391" fmla="*/ 1686963 w 1731346"/>
              <a:gd name="connsiteY0-1392" fmla="*/ 3587 h 1736469"/>
              <a:gd name="connsiteX1-1393" fmla="*/ 1581339 w 1731346"/>
              <a:gd name="connsiteY1-1394" fmla="*/ 127318 h 1736469"/>
              <a:gd name="connsiteX2-1395" fmla="*/ 1527018 w 1731346"/>
              <a:gd name="connsiteY2-1396" fmla="*/ 166550 h 1736469"/>
              <a:gd name="connsiteX3-1397" fmla="*/ 1285593 w 1731346"/>
              <a:gd name="connsiteY3-1398" fmla="*/ 404958 h 1736469"/>
              <a:gd name="connsiteX4-1399" fmla="*/ 857062 w 1731346"/>
              <a:gd name="connsiteY4-1400" fmla="*/ 957219 h 1736469"/>
              <a:gd name="connsiteX5-1401" fmla="*/ 609601 w 1731346"/>
              <a:gd name="connsiteY5-1402" fmla="*/ 1295215 h 1736469"/>
              <a:gd name="connsiteX6-1403" fmla="*/ 434567 w 1731346"/>
              <a:gd name="connsiteY6-1404" fmla="*/ 1494390 h 1736469"/>
              <a:gd name="connsiteX7-1405" fmla="*/ 304801 w 1731346"/>
              <a:gd name="connsiteY7-1406" fmla="*/ 1593980 h 1736469"/>
              <a:gd name="connsiteX8-1407" fmla="*/ 135802 w 1731346"/>
              <a:gd name="connsiteY8-1408" fmla="*/ 1666407 h 1736469"/>
              <a:gd name="connsiteX9-1409" fmla="*/ 42250 w 1731346"/>
              <a:gd name="connsiteY9-1410" fmla="*/ 1660372 h 1736469"/>
              <a:gd name="connsiteX10-1411" fmla="*/ 3018 w 1731346"/>
              <a:gd name="connsiteY10-1412" fmla="*/ 1633211 h 1736469"/>
              <a:gd name="connsiteX11-1413" fmla="*/ 0 w 1731346"/>
              <a:gd name="connsiteY11-1414" fmla="*/ 1696585 h 1736469"/>
              <a:gd name="connsiteX12-1415" fmla="*/ 87517 w 1731346"/>
              <a:gd name="connsiteY12-1416" fmla="*/ 1732799 h 1736469"/>
              <a:gd name="connsiteX13-1417" fmla="*/ 187106 w 1731346"/>
              <a:gd name="connsiteY13-1418" fmla="*/ 1729782 h 1736469"/>
              <a:gd name="connsiteX14-1419" fmla="*/ 350068 w 1731346"/>
              <a:gd name="connsiteY14-1420" fmla="*/ 1684514 h 1736469"/>
              <a:gd name="connsiteX15-1421" fmla="*/ 485870 w 1731346"/>
              <a:gd name="connsiteY15-1422" fmla="*/ 1603033 h 1736469"/>
              <a:gd name="connsiteX16-1423" fmla="*/ 639779 w 1731346"/>
              <a:gd name="connsiteY16-1424" fmla="*/ 1470249 h 1736469"/>
              <a:gd name="connsiteX17-1425" fmla="*/ 796705 w 1731346"/>
              <a:gd name="connsiteY17-1426" fmla="*/ 1280126 h 1736469"/>
              <a:gd name="connsiteX18-1427" fmla="*/ 1213165 w 1731346"/>
              <a:gd name="connsiteY18-1428" fmla="*/ 688633 h 1736469"/>
              <a:gd name="connsiteX19-1429" fmla="*/ 1499858 w 1731346"/>
              <a:gd name="connsiteY19-1430" fmla="*/ 308387 h 1736469"/>
              <a:gd name="connsiteX20-1431" fmla="*/ 1723177 w 1731346"/>
              <a:gd name="connsiteY20-1432" fmla="*/ 63944 h 1736469"/>
              <a:gd name="connsiteX21-1433" fmla="*/ 1686963 w 1731346"/>
              <a:gd name="connsiteY21-1434" fmla="*/ 3587 h 1736469"/>
              <a:gd name="connsiteX0-1435" fmla="*/ 1686963 w 1731346"/>
              <a:gd name="connsiteY0-1436" fmla="*/ 3587 h 1736469"/>
              <a:gd name="connsiteX1-1437" fmla="*/ 1581339 w 1731346"/>
              <a:gd name="connsiteY1-1438" fmla="*/ 127318 h 1736469"/>
              <a:gd name="connsiteX2-1439" fmla="*/ 1527018 w 1731346"/>
              <a:gd name="connsiteY2-1440" fmla="*/ 166550 h 1736469"/>
              <a:gd name="connsiteX3-1441" fmla="*/ 1285593 w 1731346"/>
              <a:gd name="connsiteY3-1442" fmla="*/ 404958 h 1736469"/>
              <a:gd name="connsiteX4-1443" fmla="*/ 857062 w 1731346"/>
              <a:gd name="connsiteY4-1444" fmla="*/ 957219 h 1736469"/>
              <a:gd name="connsiteX5-1445" fmla="*/ 609601 w 1731346"/>
              <a:gd name="connsiteY5-1446" fmla="*/ 1295215 h 1736469"/>
              <a:gd name="connsiteX6-1447" fmla="*/ 434567 w 1731346"/>
              <a:gd name="connsiteY6-1448" fmla="*/ 1494390 h 1736469"/>
              <a:gd name="connsiteX7-1449" fmla="*/ 304801 w 1731346"/>
              <a:gd name="connsiteY7-1450" fmla="*/ 1593980 h 1736469"/>
              <a:gd name="connsiteX8-1451" fmla="*/ 135802 w 1731346"/>
              <a:gd name="connsiteY8-1452" fmla="*/ 1666407 h 1736469"/>
              <a:gd name="connsiteX9-1453" fmla="*/ 42250 w 1731346"/>
              <a:gd name="connsiteY9-1454" fmla="*/ 1660372 h 1736469"/>
              <a:gd name="connsiteX10-1455" fmla="*/ 3018 w 1731346"/>
              <a:gd name="connsiteY10-1456" fmla="*/ 1633211 h 1736469"/>
              <a:gd name="connsiteX11-1457" fmla="*/ 0 w 1731346"/>
              <a:gd name="connsiteY11-1458" fmla="*/ 1696585 h 1736469"/>
              <a:gd name="connsiteX12-1459" fmla="*/ 87517 w 1731346"/>
              <a:gd name="connsiteY12-1460" fmla="*/ 1732799 h 1736469"/>
              <a:gd name="connsiteX13-1461" fmla="*/ 187106 w 1731346"/>
              <a:gd name="connsiteY13-1462" fmla="*/ 1729782 h 1736469"/>
              <a:gd name="connsiteX14-1463" fmla="*/ 350068 w 1731346"/>
              <a:gd name="connsiteY14-1464" fmla="*/ 1684514 h 1736469"/>
              <a:gd name="connsiteX15-1465" fmla="*/ 485870 w 1731346"/>
              <a:gd name="connsiteY15-1466" fmla="*/ 1603033 h 1736469"/>
              <a:gd name="connsiteX16-1467" fmla="*/ 639779 w 1731346"/>
              <a:gd name="connsiteY16-1468" fmla="*/ 1470249 h 1736469"/>
              <a:gd name="connsiteX17-1469" fmla="*/ 796705 w 1731346"/>
              <a:gd name="connsiteY17-1470" fmla="*/ 1280126 h 1736469"/>
              <a:gd name="connsiteX18-1471" fmla="*/ 1213165 w 1731346"/>
              <a:gd name="connsiteY18-1472" fmla="*/ 688633 h 1736469"/>
              <a:gd name="connsiteX19-1473" fmla="*/ 1499858 w 1731346"/>
              <a:gd name="connsiteY19-1474" fmla="*/ 308387 h 1736469"/>
              <a:gd name="connsiteX20-1475" fmla="*/ 1723177 w 1731346"/>
              <a:gd name="connsiteY20-1476" fmla="*/ 63944 h 1736469"/>
              <a:gd name="connsiteX21-1477" fmla="*/ 1686963 w 1731346"/>
              <a:gd name="connsiteY21-1478" fmla="*/ 3587 h 1736469"/>
              <a:gd name="connsiteX0-1479" fmla="*/ 1686963 w 1731346"/>
              <a:gd name="connsiteY0-1480" fmla="*/ 3587 h 1736469"/>
              <a:gd name="connsiteX1-1481" fmla="*/ 1581339 w 1731346"/>
              <a:gd name="connsiteY1-1482" fmla="*/ 127318 h 1736469"/>
              <a:gd name="connsiteX2-1483" fmla="*/ 1527018 w 1731346"/>
              <a:gd name="connsiteY2-1484" fmla="*/ 166550 h 1736469"/>
              <a:gd name="connsiteX3-1485" fmla="*/ 1285593 w 1731346"/>
              <a:gd name="connsiteY3-1486" fmla="*/ 404958 h 1736469"/>
              <a:gd name="connsiteX4-1487" fmla="*/ 857062 w 1731346"/>
              <a:gd name="connsiteY4-1488" fmla="*/ 957219 h 1736469"/>
              <a:gd name="connsiteX5-1489" fmla="*/ 609601 w 1731346"/>
              <a:gd name="connsiteY5-1490" fmla="*/ 1295215 h 1736469"/>
              <a:gd name="connsiteX6-1491" fmla="*/ 434567 w 1731346"/>
              <a:gd name="connsiteY6-1492" fmla="*/ 1494390 h 1736469"/>
              <a:gd name="connsiteX7-1493" fmla="*/ 304801 w 1731346"/>
              <a:gd name="connsiteY7-1494" fmla="*/ 1593980 h 1736469"/>
              <a:gd name="connsiteX8-1495" fmla="*/ 135802 w 1731346"/>
              <a:gd name="connsiteY8-1496" fmla="*/ 1666407 h 1736469"/>
              <a:gd name="connsiteX9-1497" fmla="*/ 42250 w 1731346"/>
              <a:gd name="connsiteY9-1498" fmla="*/ 1660372 h 1736469"/>
              <a:gd name="connsiteX10-1499" fmla="*/ 3018 w 1731346"/>
              <a:gd name="connsiteY10-1500" fmla="*/ 1633211 h 1736469"/>
              <a:gd name="connsiteX11-1501" fmla="*/ 0 w 1731346"/>
              <a:gd name="connsiteY11-1502" fmla="*/ 1696585 h 1736469"/>
              <a:gd name="connsiteX12-1503" fmla="*/ 87517 w 1731346"/>
              <a:gd name="connsiteY12-1504" fmla="*/ 1732799 h 1736469"/>
              <a:gd name="connsiteX13-1505" fmla="*/ 187106 w 1731346"/>
              <a:gd name="connsiteY13-1506" fmla="*/ 1729782 h 1736469"/>
              <a:gd name="connsiteX14-1507" fmla="*/ 350068 w 1731346"/>
              <a:gd name="connsiteY14-1508" fmla="*/ 1684514 h 1736469"/>
              <a:gd name="connsiteX15-1509" fmla="*/ 485870 w 1731346"/>
              <a:gd name="connsiteY15-1510" fmla="*/ 1603033 h 1736469"/>
              <a:gd name="connsiteX16-1511" fmla="*/ 639779 w 1731346"/>
              <a:gd name="connsiteY16-1512" fmla="*/ 1470249 h 1736469"/>
              <a:gd name="connsiteX17-1513" fmla="*/ 796705 w 1731346"/>
              <a:gd name="connsiteY17-1514" fmla="*/ 1280126 h 1736469"/>
              <a:gd name="connsiteX18-1515" fmla="*/ 1213165 w 1731346"/>
              <a:gd name="connsiteY18-1516" fmla="*/ 688633 h 1736469"/>
              <a:gd name="connsiteX19-1517" fmla="*/ 1499858 w 1731346"/>
              <a:gd name="connsiteY19-1518" fmla="*/ 308387 h 1736469"/>
              <a:gd name="connsiteX20-1519" fmla="*/ 1723177 w 1731346"/>
              <a:gd name="connsiteY20-1520" fmla="*/ 63944 h 1736469"/>
              <a:gd name="connsiteX21-1521" fmla="*/ 1686963 w 1731346"/>
              <a:gd name="connsiteY21-1522" fmla="*/ 3587 h 1736469"/>
              <a:gd name="connsiteX0-1523" fmla="*/ 1686963 w 1731346"/>
              <a:gd name="connsiteY0-1524" fmla="*/ 3587 h 1736469"/>
              <a:gd name="connsiteX1-1525" fmla="*/ 1581339 w 1731346"/>
              <a:gd name="connsiteY1-1526" fmla="*/ 127318 h 1736469"/>
              <a:gd name="connsiteX2-1527" fmla="*/ 1527018 w 1731346"/>
              <a:gd name="connsiteY2-1528" fmla="*/ 166550 h 1736469"/>
              <a:gd name="connsiteX3-1529" fmla="*/ 1285593 w 1731346"/>
              <a:gd name="connsiteY3-1530" fmla="*/ 404958 h 1736469"/>
              <a:gd name="connsiteX4-1531" fmla="*/ 857062 w 1731346"/>
              <a:gd name="connsiteY4-1532" fmla="*/ 957219 h 1736469"/>
              <a:gd name="connsiteX5-1533" fmla="*/ 609601 w 1731346"/>
              <a:gd name="connsiteY5-1534" fmla="*/ 1295215 h 1736469"/>
              <a:gd name="connsiteX6-1535" fmla="*/ 434567 w 1731346"/>
              <a:gd name="connsiteY6-1536" fmla="*/ 1494390 h 1736469"/>
              <a:gd name="connsiteX7-1537" fmla="*/ 304801 w 1731346"/>
              <a:gd name="connsiteY7-1538" fmla="*/ 1593980 h 1736469"/>
              <a:gd name="connsiteX8-1539" fmla="*/ 135802 w 1731346"/>
              <a:gd name="connsiteY8-1540" fmla="*/ 1666407 h 1736469"/>
              <a:gd name="connsiteX9-1541" fmla="*/ 42250 w 1731346"/>
              <a:gd name="connsiteY9-1542" fmla="*/ 1660372 h 1736469"/>
              <a:gd name="connsiteX10-1543" fmla="*/ 3018 w 1731346"/>
              <a:gd name="connsiteY10-1544" fmla="*/ 1633211 h 1736469"/>
              <a:gd name="connsiteX11-1545" fmla="*/ 0 w 1731346"/>
              <a:gd name="connsiteY11-1546" fmla="*/ 1696585 h 1736469"/>
              <a:gd name="connsiteX12-1547" fmla="*/ 87517 w 1731346"/>
              <a:gd name="connsiteY12-1548" fmla="*/ 1732799 h 1736469"/>
              <a:gd name="connsiteX13-1549" fmla="*/ 187106 w 1731346"/>
              <a:gd name="connsiteY13-1550" fmla="*/ 1729782 h 1736469"/>
              <a:gd name="connsiteX14-1551" fmla="*/ 350068 w 1731346"/>
              <a:gd name="connsiteY14-1552" fmla="*/ 1684514 h 1736469"/>
              <a:gd name="connsiteX15-1553" fmla="*/ 485870 w 1731346"/>
              <a:gd name="connsiteY15-1554" fmla="*/ 1603033 h 1736469"/>
              <a:gd name="connsiteX16-1555" fmla="*/ 639779 w 1731346"/>
              <a:gd name="connsiteY16-1556" fmla="*/ 1470249 h 1736469"/>
              <a:gd name="connsiteX17-1557" fmla="*/ 796705 w 1731346"/>
              <a:gd name="connsiteY17-1558" fmla="*/ 1280126 h 1736469"/>
              <a:gd name="connsiteX18-1559" fmla="*/ 1213165 w 1731346"/>
              <a:gd name="connsiteY18-1560" fmla="*/ 688633 h 1736469"/>
              <a:gd name="connsiteX19-1561" fmla="*/ 1499858 w 1731346"/>
              <a:gd name="connsiteY19-1562" fmla="*/ 308387 h 1736469"/>
              <a:gd name="connsiteX20-1563" fmla="*/ 1723177 w 1731346"/>
              <a:gd name="connsiteY20-1564" fmla="*/ 63944 h 1736469"/>
              <a:gd name="connsiteX21-1565" fmla="*/ 1686963 w 1731346"/>
              <a:gd name="connsiteY21-1566" fmla="*/ 3587 h 1736469"/>
              <a:gd name="connsiteX0-1567" fmla="*/ 1686963 w 1731346"/>
              <a:gd name="connsiteY0-1568" fmla="*/ 3587 h 1736469"/>
              <a:gd name="connsiteX1-1569" fmla="*/ 1581339 w 1731346"/>
              <a:gd name="connsiteY1-1570" fmla="*/ 127318 h 1736469"/>
              <a:gd name="connsiteX2-1571" fmla="*/ 1527018 w 1731346"/>
              <a:gd name="connsiteY2-1572" fmla="*/ 166550 h 1736469"/>
              <a:gd name="connsiteX3-1573" fmla="*/ 1285593 w 1731346"/>
              <a:gd name="connsiteY3-1574" fmla="*/ 404958 h 1736469"/>
              <a:gd name="connsiteX4-1575" fmla="*/ 857062 w 1731346"/>
              <a:gd name="connsiteY4-1576" fmla="*/ 957219 h 1736469"/>
              <a:gd name="connsiteX5-1577" fmla="*/ 609601 w 1731346"/>
              <a:gd name="connsiteY5-1578" fmla="*/ 1295215 h 1736469"/>
              <a:gd name="connsiteX6-1579" fmla="*/ 428531 w 1731346"/>
              <a:gd name="connsiteY6-1580" fmla="*/ 1485337 h 1736469"/>
              <a:gd name="connsiteX7-1581" fmla="*/ 304801 w 1731346"/>
              <a:gd name="connsiteY7-1582" fmla="*/ 1593980 h 1736469"/>
              <a:gd name="connsiteX8-1583" fmla="*/ 135802 w 1731346"/>
              <a:gd name="connsiteY8-1584" fmla="*/ 1666407 h 1736469"/>
              <a:gd name="connsiteX9-1585" fmla="*/ 42250 w 1731346"/>
              <a:gd name="connsiteY9-1586" fmla="*/ 1660372 h 1736469"/>
              <a:gd name="connsiteX10-1587" fmla="*/ 3018 w 1731346"/>
              <a:gd name="connsiteY10-1588" fmla="*/ 1633211 h 1736469"/>
              <a:gd name="connsiteX11-1589" fmla="*/ 0 w 1731346"/>
              <a:gd name="connsiteY11-1590" fmla="*/ 1696585 h 1736469"/>
              <a:gd name="connsiteX12-1591" fmla="*/ 87517 w 1731346"/>
              <a:gd name="connsiteY12-1592" fmla="*/ 1732799 h 1736469"/>
              <a:gd name="connsiteX13-1593" fmla="*/ 187106 w 1731346"/>
              <a:gd name="connsiteY13-1594" fmla="*/ 1729782 h 1736469"/>
              <a:gd name="connsiteX14-1595" fmla="*/ 350068 w 1731346"/>
              <a:gd name="connsiteY14-1596" fmla="*/ 1684514 h 1736469"/>
              <a:gd name="connsiteX15-1597" fmla="*/ 485870 w 1731346"/>
              <a:gd name="connsiteY15-1598" fmla="*/ 1603033 h 1736469"/>
              <a:gd name="connsiteX16-1599" fmla="*/ 639779 w 1731346"/>
              <a:gd name="connsiteY16-1600" fmla="*/ 1470249 h 1736469"/>
              <a:gd name="connsiteX17-1601" fmla="*/ 796705 w 1731346"/>
              <a:gd name="connsiteY17-1602" fmla="*/ 1280126 h 1736469"/>
              <a:gd name="connsiteX18-1603" fmla="*/ 1213165 w 1731346"/>
              <a:gd name="connsiteY18-1604" fmla="*/ 688633 h 1736469"/>
              <a:gd name="connsiteX19-1605" fmla="*/ 1499858 w 1731346"/>
              <a:gd name="connsiteY19-1606" fmla="*/ 308387 h 1736469"/>
              <a:gd name="connsiteX20-1607" fmla="*/ 1723177 w 1731346"/>
              <a:gd name="connsiteY20-1608" fmla="*/ 63944 h 1736469"/>
              <a:gd name="connsiteX21-1609" fmla="*/ 1686963 w 1731346"/>
              <a:gd name="connsiteY21-1610" fmla="*/ 3587 h 1736469"/>
              <a:gd name="connsiteX0-1611" fmla="*/ 1686963 w 1731346"/>
              <a:gd name="connsiteY0-1612" fmla="*/ 3587 h 1736469"/>
              <a:gd name="connsiteX1-1613" fmla="*/ 1581339 w 1731346"/>
              <a:gd name="connsiteY1-1614" fmla="*/ 127318 h 1736469"/>
              <a:gd name="connsiteX2-1615" fmla="*/ 1527018 w 1731346"/>
              <a:gd name="connsiteY2-1616" fmla="*/ 166550 h 1736469"/>
              <a:gd name="connsiteX3-1617" fmla="*/ 1285593 w 1731346"/>
              <a:gd name="connsiteY3-1618" fmla="*/ 404958 h 1736469"/>
              <a:gd name="connsiteX4-1619" fmla="*/ 857062 w 1731346"/>
              <a:gd name="connsiteY4-1620" fmla="*/ 957219 h 1736469"/>
              <a:gd name="connsiteX5-1621" fmla="*/ 609601 w 1731346"/>
              <a:gd name="connsiteY5-1622" fmla="*/ 1295215 h 1736469"/>
              <a:gd name="connsiteX6-1623" fmla="*/ 428531 w 1731346"/>
              <a:gd name="connsiteY6-1624" fmla="*/ 1485337 h 1736469"/>
              <a:gd name="connsiteX7-1625" fmla="*/ 301784 w 1731346"/>
              <a:gd name="connsiteY7-1626" fmla="*/ 1593980 h 1736469"/>
              <a:gd name="connsiteX8-1627" fmla="*/ 135802 w 1731346"/>
              <a:gd name="connsiteY8-1628" fmla="*/ 1666407 h 1736469"/>
              <a:gd name="connsiteX9-1629" fmla="*/ 42250 w 1731346"/>
              <a:gd name="connsiteY9-1630" fmla="*/ 1660372 h 1736469"/>
              <a:gd name="connsiteX10-1631" fmla="*/ 3018 w 1731346"/>
              <a:gd name="connsiteY10-1632" fmla="*/ 1633211 h 1736469"/>
              <a:gd name="connsiteX11-1633" fmla="*/ 0 w 1731346"/>
              <a:gd name="connsiteY11-1634" fmla="*/ 1696585 h 1736469"/>
              <a:gd name="connsiteX12-1635" fmla="*/ 87517 w 1731346"/>
              <a:gd name="connsiteY12-1636" fmla="*/ 1732799 h 1736469"/>
              <a:gd name="connsiteX13-1637" fmla="*/ 187106 w 1731346"/>
              <a:gd name="connsiteY13-1638" fmla="*/ 1729782 h 1736469"/>
              <a:gd name="connsiteX14-1639" fmla="*/ 350068 w 1731346"/>
              <a:gd name="connsiteY14-1640" fmla="*/ 1684514 h 1736469"/>
              <a:gd name="connsiteX15-1641" fmla="*/ 485870 w 1731346"/>
              <a:gd name="connsiteY15-1642" fmla="*/ 1603033 h 1736469"/>
              <a:gd name="connsiteX16-1643" fmla="*/ 639779 w 1731346"/>
              <a:gd name="connsiteY16-1644" fmla="*/ 1470249 h 1736469"/>
              <a:gd name="connsiteX17-1645" fmla="*/ 796705 w 1731346"/>
              <a:gd name="connsiteY17-1646" fmla="*/ 1280126 h 1736469"/>
              <a:gd name="connsiteX18-1647" fmla="*/ 1213165 w 1731346"/>
              <a:gd name="connsiteY18-1648" fmla="*/ 688633 h 1736469"/>
              <a:gd name="connsiteX19-1649" fmla="*/ 1499858 w 1731346"/>
              <a:gd name="connsiteY19-1650" fmla="*/ 308387 h 1736469"/>
              <a:gd name="connsiteX20-1651" fmla="*/ 1723177 w 1731346"/>
              <a:gd name="connsiteY20-1652" fmla="*/ 63944 h 1736469"/>
              <a:gd name="connsiteX21-1653" fmla="*/ 1686963 w 1731346"/>
              <a:gd name="connsiteY21-1654" fmla="*/ 3587 h 1736469"/>
              <a:gd name="connsiteX0-1655" fmla="*/ 1686963 w 1731346"/>
              <a:gd name="connsiteY0-1656" fmla="*/ 3587 h 1736469"/>
              <a:gd name="connsiteX1-1657" fmla="*/ 1581339 w 1731346"/>
              <a:gd name="connsiteY1-1658" fmla="*/ 127318 h 1736469"/>
              <a:gd name="connsiteX2-1659" fmla="*/ 1527018 w 1731346"/>
              <a:gd name="connsiteY2-1660" fmla="*/ 166550 h 1736469"/>
              <a:gd name="connsiteX3-1661" fmla="*/ 1285593 w 1731346"/>
              <a:gd name="connsiteY3-1662" fmla="*/ 404958 h 1736469"/>
              <a:gd name="connsiteX4-1663" fmla="*/ 857062 w 1731346"/>
              <a:gd name="connsiteY4-1664" fmla="*/ 957219 h 1736469"/>
              <a:gd name="connsiteX5-1665" fmla="*/ 609601 w 1731346"/>
              <a:gd name="connsiteY5-1666" fmla="*/ 1295215 h 1736469"/>
              <a:gd name="connsiteX6-1667" fmla="*/ 428531 w 1731346"/>
              <a:gd name="connsiteY6-1668" fmla="*/ 1485337 h 1736469"/>
              <a:gd name="connsiteX7-1669" fmla="*/ 301784 w 1731346"/>
              <a:gd name="connsiteY7-1670" fmla="*/ 1593980 h 1736469"/>
              <a:gd name="connsiteX8-1671" fmla="*/ 135802 w 1731346"/>
              <a:gd name="connsiteY8-1672" fmla="*/ 1666407 h 1736469"/>
              <a:gd name="connsiteX9-1673" fmla="*/ 42250 w 1731346"/>
              <a:gd name="connsiteY9-1674" fmla="*/ 1660372 h 1736469"/>
              <a:gd name="connsiteX10-1675" fmla="*/ 3018 w 1731346"/>
              <a:gd name="connsiteY10-1676" fmla="*/ 1633211 h 1736469"/>
              <a:gd name="connsiteX11-1677" fmla="*/ 0 w 1731346"/>
              <a:gd name="connsiteY11-1678" fmla="*/ 1696585 h 1736469"/>
              <a:gd name="connsiteX12-1679" fmla="*/ 87517 w 1731346"/>
              <a:gd name="connsiteY12-1680" fmla="*/ 1732799 h 1736469"/>
              <a:gd name="connsiteX13-1681" fmla="*/ 187106 w 1731346"/>
              <a:gd name="connsiteY13-1682" fmla="*/ 1729782 h 1736469"/>
              <a:gd name="connsiteX14-1683" fmla="*/ 350068 w 1731346"/>
              <a:gd name="connsiteY14-1684" fmla="*/ 1684514 h 1736469"/>
              <a:gd name="connsiteX15-1685" fmla="*/ 485870 w 1731346"/>
              <a:gd name="connsiteY15-1686" fmla="*/ 1603033 h 1736469"/>
              <a:gd name="connsiteX16-1687" fmla="*/ 639779 w 1731346"/>
              <a:gd name="connsiteY16-1688" fmla="*/ 1470249 h 1736469"/>
              <a:gd name="connsiteX17-1689" fmla="*/ 796705 w 1731346"/>
              <a:gd name="connsiteY17-1690" fmla="*/ 1280126 h 1736469"/>
              <a:gd name="connsiteX18-1691" fmla="*/ 1213165 w 1731346"/>
              <a:gd name="connsiteY18-1692" fmla="*/ 688633 h 1736469"/>
              <a:gd name="connsiteX19-1693" fmla="*/ 1499858 w 1731346"/>
              <a:gd name="connsiteY19-1694" fmla="*/ 308387 h 1736469"/>
              <a:gd name="connsiteX20-1695" fmla="*/ 1723177 w 1731346"/>
              <a:gd name="connsiteY20-1696" fmla="*/ 63944 h 1736469"/>
              <a:gd name="connsiteX21-1697" fmla="*/ 1686963 w 1731346"/>
              <a:gd name="connsiteY21-1698" fmla="*/ 3587 h 1736469"/>
              <a:gd name="connsiteX0-1699" fmla="*/ 1686963 w 1731346"/>
              <a:gd name="connsiteY0-1700" fmla="*/ 3587 h 1736469"/>
              <a:gd name="connsiteX1-1701" fmla="*/ 1581339 w 1731346"/>
              <a:gd name="connsiteY1-1702" fmla="*/ 127318 h 1736469"/>
              <a:gd name="connsiteX2-1703" fmla="*/ 1527018 w 1731346"/>
              <a:gd name="connsiteY2-1704" fmla="*/ 166550 h 1736469"/>
              <a:gd name="connsiteX3-1705" fmla="*/ 1285593 w 1731346"/>
              <a:gd name="connsiteY3-1706" fmla="*/ 404958 h 1736469"/>
              <a:gd name="connsiteX4-1707" fmla="*/ 857062 w 1731346"/>
              <a:gd name="connsiteY4-1708" fmla="*/ 957219 h 1736469"/>
              <a:gd name="connsiteX5-1709" fmla="*/ 609601 w 1731346"/>
              <a:gd name="connsiteY5-1710" fmla="*/ 1295215 h 1736469"/>
              <a:gd name="connsiteX6-1711" fmla="*/ 428531 w 1731346"/>
              <a:gd name="connsiteY6-1712" fmla="*/ 1485337 h 1736469"/>
              <a:gd name="connsiteX7-1713" fmla="*/ 301784 w 1731346"/>
              <a:gd name="connsiteY7-1714" fmla="*/ 1593980 h 1736469"/>
              <a:gd name="connsiteX8-1715" fmla="*/ 135802 w 1731346"/>
              <a:gd name="connsiteY8-1716" fmla="*/ 1666407 h 1736469"/>
              <a:gd name="connsiteX9-1717" fmla="*/ 42250 w 1731346"/>
              <a:gd name="connsiteY9-1718" fmla="*/ 1660372 h 1736469"/>
              <a:gd name="connsiteX10-1719" fmla="*/ 3018 w 1731346"/>
              <a:gd name="connsiteY10-1720" fmla="*/ 1633211 h 1736469"/>
              <a:gd name="connsiteX11-1721" fmla="*/ 0 w 1731346"/>
              <a:gd name="connsiteY11-1722" fmla="*/ 1696585 h 1736469"/>
              <a:gd name="connsiteX12-1723" fmla="*/ 87517 w 1731346"/>
              <a:gd name="connsiteY12-1724" fmla="*/ 1732799 h 1736469"/>
              <a:gd name="connsiteX13-1725" fmla="*/ 187106 w 1731346"/>
              <a:gd name="connsiteY13-1726" fmla="*/ 1729782 h 1736469"/>
              <a:gd name="connsiteX14-1727" fmla="*/ 350068 w 1731346"/>
              <a:gd name="connsiteY14-1728" fmla="*/ 1684514 h 1736469"/>
              <a:gd name="connsiteX15-1729" fmla="*/ 485870 w 1731346"/>
              <a:gd name="connsiteY15-1730" fmla="*/ 1603033 h 1736469"/>
              <a:gd name="connsiteX16-1731" fmla="*/ 639779 w 1731346"/>
              <a:gd name="connsiteY16-1732" fmla="*/ 1470249 h 1736469"/>
              <a:gd name="connsiteX17-1733" fmla="*/ 796705 w 1731346"/>
              <a:gd name="connsiteY17-1734" fmla="*/ 1280126 h 1736469"/>
              <a:gd name="connsiteX18-1735" fmla="*/ 1213165 w 1731346"/>
              <a:gd name="connsiteY18-1736" fmla="*/ 688633 h 1736469"/>
              <a:gd name="connsiteX19-1737" fmla="*/ 1499858 w 1731346"/>
              <a:gd name="connsiteY19-1738" fmla="*/ 308387 h 1736469"/>
              <a:gd name="connsiteX20-1739" fmla="*/ 1723177 w 1731346"/>
              <a:gd name="connsiteY20-1740" fmla="*/ 63944 h 1736469"/>
              <a:gd name="connsiteX21-1741" fmla="*/ 1686963 w 1731346"/>
              <a:gd name="connsiteY21-1742" fmla="*/ 3587 h 1736469"/>
              <a:gd name="connsiteX0-1743" fmla="*/ 1686963 w 1731346"/>
              <a:gd name="connsiteY0-1744" fmla="*/ 3587 h 1736469"/>
              <a:gd name="connsiteX1-1745" fmla="*/ 1581339 w 1731346"/>
              <a:gd name="connsiteY1-1746" fmla="*/ 127318 h 1736469"/>
              <a:gd name="connsiteX2-1747" fmla="*/ 1527018 w 1731346"/>
              <a:gd name="connsiteY2-1748" fmla="*/ 166550 h 1736469"/>
              <a:gd name="connsiteX3-1749" fmla="*/ 1285593 w 1731346"/>
              <a:gd name="connsiteY3-1750" fmla="*/ 404958 h 1736469"/>
              <a:gd name="connsiteX4-1751" fmla="*/ 857062 w 1731346"/>
              <a:gd name="connsiteY4-1752" fmla="*/ 957219 h 1736469"/>
              <a:gd name="connsiteX5-1753" fmla="*/ 609601 w 1731346"/>
              <a:gd name="connsiteY5-1754" fmla="*/ 1295215 h 1736469"/>
              <a:gd name="connsiteX6-1755" fmla="*/ 428531 w 1731346"/>
              <a:gd name="connsiteY6-1756" fmla="*/ 1485337 h 1736469"/>
              <a:gd name="connsiteX7-1757" fmla="*/ 301784 w 1731346"/>
              <a:gd name="connsiteY7-1758" fmla="*/ 1593980 h 1736469"/>
              <a:gd name="connsiteX8-1759" fmla="*/ 135802 w 1731346"/>
              <a:gd name="connsiteY8-1760" fmla="*/ 1666407 h 1736469"/>
              <a:gd name="connsiteX9-1761" fmla="*/ 42250 w 1731346"/>
              <a:gd name="connsiteY9-1762" fmla="*/ 1660372 h 1736469"/>
              <a:gd name="connsiteX10-1763" fmla="*/ 3018 w 1731346"/>
              <a:gd name="connsiteY10-1764" fmla="*/ 1633211 h 1736469"/>
              <a:gd name="connsiteX11-1765" fmla="*/ 0 w 1731346"/>
              <a:gd name="connsiteY11-1766" fmla="*/ 1696585 h 1736469"/>
              <a:gd name="connsiteX12-1767" fmla="*/ 87517 w 1731346"/>
              <a:gd name="connsiteY12-1768" fmla="*/ 1732799 h 1736469"/>
              <a:gd name="connsiteX13-1769" fmla="*/ 187106 w 1731346"/>
              <a:gd name="connsiteY13-1770" fmla="*/ 1729782 h 1736469"/>
              <a:gd name="connsiteX14-1771" fmla="*/ 350068 w 1731346"/>
              <a:gd name="connsiteY14-1772" fmla="*/ 1684514 h 1736469"/>
              <a:gd name="connsiteX15-1773" fmla="*/ 485870 w 1731346"/>
              <a:gd name="connsiteY15-1774" fmla="*/ 1603033 h 1736469"/>
              <a:gd name="connsiteX16-1775" fmla="*/ 639779 w 1731346"/>
              <a:gd name="connsiteY16-1776" fmla="*/ 1470249 h 1736469"/>
              <a:gd name="connsiteX17-1777" fmla="*/ 796705 w 1731346"/>
              <a:gd name="connsiteY17-1778" fmla="*/ 1280126 h 1736469"/>
              <a:gd name="connsiteX18-1779" fmla="*/ 1213165 w 1731346"/>
              <a:gd name="connsiteY18-1780" fmla="*/ 688633 h 1736469"/>
              <a:gd name="connsiteX19-1781" fmla="*/ 1499858 w 1731346"/>
              <a:gd name="connsiteY19-1782" fmla="*/ 308387 h 1736469"/>
              <a:gd name="connsiteX20-1783" fmla="*/ 1723177 w 1731346"/>
              <a:gd name="connsiteY20-1784" fmla="*/ 63944 h 1736469"/>
              <a:gd name="connsiteX21-1785" fmla="*/ 1686963 w 1731346"/>
              <a:gd name="connsiteY21-1786" fmla="*/ 3587 h 1736469"/>
              <a:gd name="connsiteX0-1787" fmla="*/ 1686963 w 1731346"/>
              <a:gd name="connsiteY0-1788" fmla="*/ 3587 h 1736469"/>
              <a:gd name="connsiteX1-1789" fmla="*/ 1581339 w 1731346"/>
              <a:gd name="connsiteY1-1790" fmla="*/ 127318 h 1736469"/>
              <a:gd name="connsiteX2-1791" fmla="*/ 1527018 w 1731346"/>
              <a:gd name="connsiteY2-1792" fmla="*/ 166550 h 1736469"/>
              <a:gd name="connsiteX3-1793" fmla="*/ 1285593 w 1731346"/>
              <a:gd name="connsiteY3-1794" fmla="*/ 404958 h 1736469"/>
              <a:gd name="connsiteX4-1795" fmla="*/ 857062 w 1731346"/>
              <a:gd name="connsiteY4-1796" fmla="*/ 957219 h 1736469"/>
              <a:gd name="connsiteX5-1797" fmla="*/ 609601 w 1731346"/>
              <a:gd name="connsiteY5-1798" fmla="*/ 1295215 h 1736469"/>
              <a:gd name="connsiteX6-1799" fmla="*/ 428531 w 1731346"/>
              <a:gd name="connsiteY6-1800" fmla="*/ 1485337 h 1736469"/>
              <a:gd name="connsiteX7-1801" fmla="*/ 294640 w 1731346"/>
              <a:gd name="connsiteY7-1802" fmla="*/ 1589217 h 1736469"/>
              <a:gd name="connsiteX8-1803" fmla="*/ 135802 w 1731346"/>
              <a:gd name="connsiteY8-1804" fmla="*/ 1666407 h 1736469"/>
              <a:gd name="connsiteX9-1805" fmla="*/ 42250 w 1731346"/>
              <a:gd name="connsiteY9-1806" fmla="*/ 1660372 h 1736469"/>
              <a:gd name="connsiteX10-1807" fmla="*/ 3018 w 1731346"/>
              <a:gd name="connsiteY10-1808" fmla="*/ 1633211 h 1736469"/>
              <a:gd name="connsiteX11-1809" fmla="*/ 0 w 1731346"/>
              <a:gd name="connsiteY11-1810" fmla="*/ 1696585 h 1736469"/>
              <a:gd name="connsiteX12-1811" fmla="*/ 87517 w 1731346"/>
              <a:gd name="connsiteY12-1812" fmla="*/ 1732799 h 1736469"/>
              <a:gd name="connsiteX13-1813" fmla="*/ 187106 w 1731346"/>
              <a:gd name="connsiteY13-1814" fmla="*/ 1729782 h 1736469"/>
              <a:gd name="connsiteX14-1815" fmla="*/ 350068 w 1731346"/>
              <a:gd name="connsiteY14-1816" fmla="*/ 1684514 h 1736469"/>
              <a:gd name="connsiteX15-1817" fmla="*/ 485870 w 1731346"/>
              <a:gd name="connsiteY15-1818" fmla="*/ 1603033 h 1736469"/>
              <a:gd name="connsiteX16-1819" fmla="*/ 639779 w 1731346"/>
              <a:gd name="connsiteY16-1820" fmla="*/ 1470249 h 1736469"/>
              <a:gd name="connsiteX17-1821" fmla="*/ 796705 w 1731346"/>
              <a:gd name="connsiteY17-1822" fmla="*/ 1280126 h 1736469"/>
              <a:gd name="connsiteX18-1823" fmla="*/ 1213165 w 1731346"/>
              <a:gd name="connsiteY18-1824" fmla="*/ 688633 h 1736469"/>
              <a:gd name="connsiteX19-1825" fmla="*/ 1499858 w 1731346"/>
              <a:gd name="connsiteY19-1826" fmla="*/ 308387 h 1736469"/>
              <a:gd name="connsiteX20-1827" fmla="*/ 1723177 w 1731346"/>
              <a:gd name="connsiteY20-1828" fmla="*/ 63944 h 1736469"/>
              <a:gd name="connsiteX21-1829" fmla="*/ 1686963 w 1731346"/>
              <a:gd name="connsiteY21-1830" fmla="*/ 3587 h 1736469"/>
              <a:gd name="connsiteX0-1831" fmla="*/ 1686963 w 1731346"/>
              <a:gd name="connsiteY0-1832" fmla="*/ 3587 h 1736469"/>
              <a:gd name="connsiteX1-1833" fmla="*/ 1581339 w 1731346"/>
              <a:gd name="connsiteY1-1834" fmla="*/ 127318 h 1736469"/>
              <a:gd name="connsiteX2-1835" fmla="*/ 1527018 w 1731346"/>
              <a:gd name="connsiteY2-1836" fmla="*/ 166550 h 1736469"/>
              <a:gd name="connsiteX3-1837" fmla="*/ 1285593 w 1731346"/>
              <a:gd name="connsiteY3-1838" fmla="*/ 404958 h 1736469"/>
              <a:gd name="connsiteX4-1839" fmla="*/ 857062 w 1731346"/>
              <a:gd name="connsiteY4-1840" fmla="*/ 957219 h 1736469"/>
              <a:gd name="connsiteX5-1841" fmla="*/ 609601 w 1731346"/>
              <a:gd name="connsiteY5-1842" fmla="*/ 1295215 h 1736469"/>
              <a:gd name="connsiteX6-1843" fmla="*/ 428531 w 1731346"/>
              <a:gd name="connsiteY6-1844" fmla="*/ 1485337 h 1736469"/>
              <a:gd name="connsiteX7-1845" fmla="*/ 294640 w 1731346"/>
              <a:gd name="connsiteY7-1846" fmla="*/ 1589217 h 1736469"/>
              <a:gd name="connsiteX8-1847" fmla="*/ 135802 w 1731346"/>
              <a:gd name="connsiteY8-1848" fmla="*/ 1666407 h 1736469"/>
              <a:gd name="connsiteX9-1849" fmla="*/ 42250 w 1731346"/>
              <a:gd name="connsiteY9-1850" fmla="*/ 1660372 h 1736469"/>
              <a:gd name="connsiteX10-1851" fmla="*/ 3018 w 1731346"/>
              <a:gd name="connsiteY10-1852" fmla="*/ 1633211 h 1736469"/>
              <a:gd name="connsiteX11-1853" fmla="*/ 0 w 1731346"/>
              <a:gd name="connsiteY11-1854" fmla="*/ 1696585 h 1736469"/>
              <a:gd name="connsiteX12-1855" fmla="*/ 87517 w 1731346"/>
              <a:gd name="connsiteY12-1856" fmla="*/ 1732799 h 1736469"/>
              <a:gd name="connsiteX13-1857" fmla="*/ 187106 w 1731346"/>
              <a:gd name="connsiteY13-1858" fmla="*/ 1729782 h 1736469"/>
              <a:gd name="connsiteX14-1859" fmla="*/ 350068 w 1731346"/>
              <a:gd name="connsiteY14-1860" fmla="*/ 1684514 h 1736469"/>
              <a:gd name="connsiteX15-1861" fmla="*/ 485870 w 1731346"/>
              <a:gd name="connsiteY15-1862" fmla="*/ 1603033 h 1736469"/>
              <a:gd name="connsiteX16-1863" fmla="*/ 639779 w 1731346"/>
              <a:gd name="connsiteY16-1864" fmla="*/ 1470249 h 1736469"/>
              <a:gd name="connsiteX17-1865" fmla="*/ 796705 w 1731346"/>
              <a:gd name="connsiteY17-1866" fmla="*/ 1280126 h 1736469"/>
              <a:gd name="connsiteX18-1867" fmla="*/ 1213165 w 1731346"/>
              <a:gd name="connsiteY18-1868" fmla="*/ 688633 h 1736469"/>
              <a:gd name="connsiteX19-1869" fmla="*/ 1499858 w 1731346"/>
              <a:gd name="connsiteY19-1870" fmla="*/ 308387 h 1736469"/>
              <a:gd name="connsiteX20-1871" fmla="*/ 1723177 w 1731346"/>
              <a:gd name="connsiteY20-1872" fmla="*/ 63944 h 1736469"/>
              <a:gd name="connsiteX21-1873" fmla="*/ 1686963 w 1731346"/>
              <a:gd name="connsiteY21-1874" fmla="*/ 3587 h 1736469"/>
              <a:gd name="connsiteX0-1875" fmla="*/ 1686963 w 1731346"/>
              <a:gd name="connsiteY0-1876" fmla="*/ 3587 h 1736469"/>
              <a:gd name="connsiteX1-1877" fmla="*/ 1581339 w 1731346"/>
              <a:gd name="connsiteY1-1878" fmla="*/ 127318 h 1736469"/>
              <a:gd name="connsiteX2-1879" fmla="*/ 1527018 w 1731346"/>
              <a:gd name="connsiteY2-1880" fmla="*/ 166550 h 1736469"/>
              <a:gd name="connsiteX3-1881" fmla="*/ 1285593 w 1731346"/>
              <a:gd name="connsiteY3-1882" fmla="*/ 404958 h 1736469"/>
              <a:gd name="connsiteX4-1883" fmla="*/ 857062 w 1731346"/>
              <a:gd name="connsiteY4-1884" fmla="*/ 957219 h 1736469"/>
              <a:gd name="connsiteX5-1885" fmla="*/ 609601 w 1731346"/>
              <a:gd name="connsiteY5-1886" fmla="*/ 1295215 h 1736469"/>
              <a:gd name="connsiteX6-1887" fmla="*/ 428531 w 1731346"/>
              <a:gd name="connsiteY6-1888" fmla="*/ 1485337 h 1736469"/>
              <a:gd name="connsiteX7-1889" fmla="*/ 294640 w 1731346"/>
              <a:gd name="connsiteY7-1890" fmla="*/ 1589217 h 1736469"/>
              <a:gd name="connsiteX8-1891" fmla="*/ 135802 w 1731346"/>
              <a:gd name="connsiteY8-1892" fmla="*/ 1666407 h 1736469"/>
              <a:gd name="connsiteX9-1893" fmla="*/ 42250 w 1731346"/>
              <a:gd name="connsiteY9-1894" fmla="*/ 1660372 h 1736469"/>
              <a:gd name="connsiteX10-1895" fmla="*/ 3018 w 1731346"/>
              <a:gd name="connsiteY10-1896" fmla="*/ 1633211 h 1736469"/>
              <a:gd name="connsiteX11-1897" fmla="*/ 0 w 1731346"/>
              <a:gd name="connsiteY11-1898" fmla="*/ 1696585 h 1736469"/>
              <a:gd name="connsiteX12-1899" fmla="*/ 87517 w 1731346"/>
              <a:gd name="connsiteY12-1900" fmla="*/ 1732799 h 1736469"/>
              <a:gd name="connsiteX13-1901" fmla="*/ 187106 w 1731346"/>
              <a:gd name="connsiteY13-1902" fmla="*/ 1729782 h 1736469"/>
              <a:gd name="connsiteX14-1903" fmla="*/ 350068 w 1731346"/>
              <a:gd name="connsiteY14-1904" fmla="*/ 1684514 h 1736469"/>
              <a:gd name="connsiteX15-1905" fmla="*/ 485870 w 1731346"/>
              <a:gd name="connsiteY15-1906" fmla="*/ 1603033 h 1736469"/>
              <a:gd name="connsiteX16-1907" fmla="*/ 639779 w 1731346"/>
              <a:gd name="connsiteY16-1908" fmla="*/ 1470249 h 1736469"/>
              <a:gd name="connsiteX17-1909" fmla="*/ 796705 w 1731346"/>
              <a:gd name="connsiteY17-1910" fmla="*/ 1280126 h 1736469"/>
              <a:gd name="connsiteX18-1911" fmla="*/ 1213165 w 1731346"/>
              <a:gd name="connsiteY18-1912" fmla="*/ 688633 h 1736469"/>
              <a:gd name="connsiteX19-1913" fmla="*/ 1499858 w 1731346"/>
              <a:gd name="connsiteY19-1914" fmla="*/ 308387 h 1736469"/>
              <a:gd name="connsiteX20-1915" fmla="*/ 1723177 w 1731346"/>
              <a:gd name="connsiteY20-1916" fmla="*/ 63944 h 1736469"/>
              <a:gd name="connsiteX21-1917" fmla="*/ 1686963 w 1731346"/>
              <a:gd name="connsiteY21-1918" fmla="*/ 3587 h 1736469"/>
              <a:gd name="connsiteX0-1919" fmla="*/ 1686963 w 1731346"/>
              <a:gd name="connsiteY0-1920" fmla="*/ 3587 h 1736469"/>
              <a:gd name="connsiteX1-1921" fmla="*/ 1581339 w 1731346"/>
              <a:gd name="connsiteY1-1922" fmla="*/ 127318 h 1736469"/>
              <a:gd name="connsiteX2-1923" fmla="*/ 1527018 w 1731346"/>
              <a:gd name="connsiteY2-1924" fmla="*/ 166550 h 1736469"/>
              <a:gd name="connsiteX3-1925" fmla="*/ 1285593 w 1731346"/>
              <a:gd name="connsiteY3-1926" fmla="*/ 404958 h 1736469"/>
              <a:gd name="connsiteX4-1927" fmla="*/ 857062 w 1731346"/>
              <a:gd name="connsiteY4-1928" fmla="*/ 957219 h 1736469"/>
              <a:gd name="connsiteX5-1929" fmla="*/ 609601 w 1731346"/>
              <a:gd name="connsiteY5-1930" fmla="*/ 1295215 h 1736469"/>
              <a:gd name="connsiteX6-1931" fmla="*/ 428531 w 1731346"/>
              <a:gd name="connsiteY6-1932" fmla="*/ 1485337 h 1736469"/>
              <a:gd name="connsiteX7-1933" fmla="*/ 304165 w 1731346"/>
              <a:gd name="connsiteY7-1934" fmla="*/ 1615411 h 1736469"/>
              <a:gd name="connsiteX8-1935" fmla="*/ 135802 w 1731346"/>
              <a:gd name="connsiteY8-1936" fmla="*/ 1666407 h 1736469"/>
              <a:gd name="connsiteX9-1937" fmla="*/ 42250 w 1731346"/>
              <a:gd name="connsiteY9-1938" fmla="*/ 1660372 h 1736469"/>
              <a:gd name="connsiteX10-1939" fmla="*/ 3018 w 1731346"/>
              <a:gd name="connsiteY10-1940" fmla="*/ 1633211 h 1736469"/>
              <a:gd name="connsiteX11-1941" fmla="*/ 0 w 1731346"/>
              <a:gd name="connsiteY11-1942" fmla="*/ 1696585 h 1736469"/>
              <a:gd name="connsiteX12-1943" fmla="*/ 87517 w 1731346"/>
              <a:gd name="connsiteY12-1944" fmla="*/ 1732799 h 1736469"/>
              <a:gd name="connsiteX13-1945" fmla="*/ 187106 w 1731346"/>
              <a:gd name="connsiteY13-1946" fmla="*/ 1729782 h 1736469"/>
              <a:gd name="connsiteX14-1947" fmla="*/ 350068 w 1731346"/>
              <a:gd name="connsiteY14-1948" fmla="*/ 1684514 h 1736469"/>
              <a:gd name="connsiteX15-1949" fmla="*/ 485870 w 1731346"/>
              <a:gd name="connsiteY15-1950" fmla="*/ 1603033 h 1736469"/>
              <a:gd name="connsiteX16-1951" fmla="*/ 639779 w 1731346"/>
              <a:gd name="connsiteY16-1952" fmla="*/ 1470249 h 1736469"/>
              <a:gd name="connsiteX17-1953" fmla="*/ 796705 w 1731346"/>
              <a:gd name="connsiteY17-1954" fmla="*/ 1280126 h 1736469"/>
              <a:gd name="connsiteX18-1955" fmla="*/ 1213165 w 1731346"/>
              <a:gd name="connsiteY18-1956" fmla="*/ 688633 h 1736469"/>
              <a:gd name="connsiteX19-1957" fmla="*/ 1499858 w 1731346"/>
              <a:gd name="connsiteY19-1958" fmla="*/ 308387 h 1736469"/>
              <a:gd name="connsiteX20-1959" fmla="*/ 1723177 w 1731346"/>
              <a:gd name="connsiteY20-1960" fmla="*/ 63944 h 1736469"/>
              <a:gd name="connsiteX21-1961" fmla="*/ 1686963 w 1731346"/>
              <a:gd name="connsiteY21-1962" fmla="*/ 3587 h 1736469"/>
              <a:gd name="connsiteX0-1963" fmla="*/ 1686963 w 1731346"/>
              <a:gd name="connsiteY0-1964" fmla="*/ 3587 h 1736469"/>
              <a:gd name="connsiteX1-1965" fmla="*/ 1581339 w 1731346"/>
              <a:gd name="connsiteY1-1966" fmla="*/ 127318 h 1736469"/>
              <a:gd name="connsiteX2-1967" fmla="*/ 1527018 w 1731346"/>
              <a:gd name="connsiteY2-1968" fmla="*/ 166550 h 1736469"/>
              <a:gd name="connsiteX3-1969" fmla="*/ 1285593 w 1731346"/>
              <a:gd name="connsiteY3-1970" fmla="*/ 404958 h 1736469"/>
              <a:gd name="connsiteX4-1971" fmla="*/ 857062 w 1731346"/>
              <a:gd name="connsiteY4-1972" fmla="*/ 957219 h 1736469"/>
              <a:gd name="connsiteX5-1973" fmla="*/ 609601 w 1731346"/>
              <a:gd name="connsiteY5-1974" fmla="*/ 1295215 h 1736469"/>
              <a:gd name="connsiteX6-1975" fmla="*/ 428531 w 1731346"/>
              <a:gd name="connsiteY6-1976" fmla="*/ 1485337 h 1736469"/>
              <a:gd name="connsiteX7-1977" fmla="*/ 289877 w 1731346"/>
              <a:gd name="connsiteY7-1978" fmla="*/ 1598742 h 1736469"/>
              <a:gd name="connsiteX8-1979" fmla="*/ 135802 w 1731346"/>
              <a:gd name="connsiteY8-1980" fmla="*/ 1666407 h 1736469"/>
              <a:gd name="connsiteX9-1981" fmla="*/ 42250 w 1731346"/>
              <a:gd name="connsiteY9-1982" fmla="*/ 1660372 h 1736469"/>
              <a:gd name="connsiteX10-1983" fmla="*/ 3018 w 1731346"/>
              <a:gd name="connsiteY10-1984" fmla="*/ 1633211 h 1736469"/>
              <a:gd name="connsiteX11-1985" fmla="*/ 0 w 1731346"/>
              <a:gd name="connsiteY11-1986" fmla="*/ 1696585 h 1736469"/>
              <a:gd name="connsiteX12-1987" fmla="*/ 87517 w 1731346"/>
              <a:gd name="connsiteY12-1988" fmla="*/ 1732799 h 1736469"/>
              <a:gd name="connsiteX13-1989" fmla="*/ 187106 w 1731346"/>
              <a:gd name="connsiteY13-1990" fmla="*/ 1729782 h 1736469"/>
              <a:gd name="connsiteX14-1991" fmla="*/ 350068 w 1731346"/>
              <a:gd name="connsiteY14-1992" fmla="*/ 1684514 h 1736469"/>
              <a:gd name="connsiteX15-1993" fmla="*/ 485870 w 1731346"/>
              <a:gd name="connsiteY15-1994" fmla="*/ 1603033 h 1736469"/>
              <a:gd name="connsiteX16-1995" fmla="*/ 639779 w 1731346"/>
              <a:gd name="connsiteY16-1996" fmla="*/ 1470249 h 1736469"/>
              <a:gd name="connsiteX17-1997" fmla="*/ 796705 w 1731346"/>
              <a:gd name="connsiteY17-1998" fmla="*/ 1280126 h 1736469"/>
              <a:gd name="connsiteX18-1999" fmla="*/ 1213165 w 1731346"/>
              <a:gd name="connsiteY18-2000" fmla="*/ 688633 h 1736469"/>
              <a:gd name="connsiteX19-2001" fmla="*/ 1499858 w 1731346"/>
              <a:gd name="connsiteY19-2002" fmla="*/ 308387 h 1736469"/>
              <a:gd name="connsiteX20-2003" fmla="*/ 1723177 w 1731346"/>
              <a:gd name="connsiteY20-2004" fmla="*/ 63944 h 1736469"/>
              <a:gd name="connsiteX21-2005" fmla="*/ 1686963 w 1731346"/>
              <a:gd name="connsiteY21-2006" fmla="*/ 3587 h 1736469"/>
              <a:gd name="connsiteX0-2007" fmla="*/ 1686963 w 1731346"/>
              <a:gd name="connsiteY0-2008" fmla="*/ 3587 h 1736469"/>
              <a:gd name="connsiteX1-2009" fmla="*/ 1581339 w 1731346"/>
              <a:gd name="connsiteY1-2010" fmla="*/ 127318 h 1736469"/>
              <a:gd name="connsiteX2-2011" fmla="*/ 1527018 w 1731346"/>
              <a:gd name="connsiteY2-2012" fmla="*/ 166550 h 1736469"/>
              <a:gd name="connsiteX3-2013" fmla="*/ 1285593 w 1731346"/>
              <a:gd name="connsiteY3-2014" fmla="*/ 404958 h 1736469"/>
              <a:gd name="connsiteX4-2015" fmla="*/ 857062 w 1731346"/>
              <a:gd name="connsiteY4-2016" fmla="*/ 957219 h 1736469"/>
              <a:gd name="connsiteX5-2017" fmla="*/ 609601 w 1731346"/>
              <a:gd name="connsiteY5-2018" fmla="*/ 1295215 h 1736469"/>
              <a:gd name="connsiteX6-2019" fmla="*/ 428531 w 1731346"/>
              <a:gd name="connsiteY6-2020" fmla="*/ 1485337 h 1736469"/>
              <a:gd name="connsiteX7-2021" fmla="*/ 289877 w 1731346"/>
              <a:gd name="connsiteY7-2022" fmla="*/ 1598742 h 1736469"/>
              <a:gd name="connsiteX8-2023" fmla="*/ 135802 w 1731346"/>
              <a:gd name="connsiteY8-2024" fmla="*/ 1666407 h 1736469"/>
              <a:gd name="connsiteX9-2025" fmla="*/ 42250 w 1731346"/>
              <a:gd name="connsiteY9-2026" fmla="*/ 1660372 h 1736469"/>
              <a:gd name="connsiteX10-2027" fmla="*/ 3018 w 1731346"/>
              <a:gd name="connsiteY10-2028" fmla="*/ 1633211 h 1736469"/>
              <a:gd name="connsiteX11-2029" fmla="*/ 0 w 1731346"/>
              <a:gd name="connsiteY11-2030" fmla="*/ 1696585 h 1736469"/>
              <a:gd name="connsiteX12-2031" fmla="*/ 87517 w 1731346"/>
              <a:gd name="connsiteY12-2032" fmla="*/ 1732799 h 1736469"/>
              <a:gd name="connsiteX13-2033" fmla="*/ 187106 w 1731346"/>
              <a:gd name="connsiteY13-2034" fmla="*/ 1729782 h 1736469"/>
              <a:gd name="connsiteX14-2035" fmla="*/ 350068 w 1731346"/>
              <a:gd name="connsiteY14-2036" fmla="*/ 1684514 h 1736469"/>
              <a:gd name="connsiteX15-2037" fmla="*/ 485870 w 1731346"/>
              <a:gd name="connsiteY15-2038" fmla="*/ 1603033 h 1736469"/>
              <a:gd name="connsiteX16-2039" fmla="*/ 639779 w 1731346"/>
              <a:gd name="connsiteY16-2040" fmla="*/ 1470249 h 1736469"/>
              <a:gd name="connsiteX17-2041" fmla="*/ 796705 w 1731346"/>
              <a:gd name="connsiteY17-2042" fmla="*/ 1280126 h 1736469"/>
              <a:gd name="connsiteX18-2043" fmla="*/ 1213165 w 1731346"/>
              <a:gd name="connsiteY18-2044" fmla="*/ 688633 h 1736469"/>
              <a:gd name="connsiteX19-2045" fmla="*/ 1499858 w 1731346"/>
              <a:gd name="connsiteY19-2046" fmla="*/ 308387 h 1736469"/>
              <a:gd name="connsiteX20-2047" fmla="*/ 1723177 w 1731346"/>
              <a:gd name="connsiteY20-2048" fmla="*/ 63944 h 1736469"/>
              <a:gd name="connsiteX21-2049" fmla="*/ 1686963 w 1731346"/>
              <a:gd name="connsiteY21-2050" fmla="*/ 3587 h 1736469"/>
              <a:gd name="connsiteX0-2051" fmla="*/ 1686963 w 1731346"/>
              <a:gd name="connsiteY0-2052" fmla="*/ 3587 h 1736469"/>
              <a:gd name="connsiteX1-2053" fmla="*/ 1581339 w 1731346"/>
              <a:gd name="connsiteY1-2054" fmla="*/ 127318 h 1736469"/>
              <a:gd name="connsiteX2-2055" fmla="*/ 1527018 w 1731346"/>
              <a:gd name="connsiteY2-2056" fmla="*/ 166550 h 1736469"/>
              <a:gd name="connsiteX3-2057" fmla="*/ 1285593 w 1731346"/>
              <a:gd name="connsiteY3-2058" fmla="*/ 404958 h 1736469"/>
              <a:gd name="connsiteX4-2059" fmla="*/ 857062 w 1731346"/>
              <a:gd name="connsiteY4-2060" fmla="*/ 957219 h 1736469"/>
              <a:gd name="connsiteX5-2061" fmla="*/ 609601 w 1731346"/>
              <a:gd name="connsiteY5-2062" fmla="*/ 1295215 h 1736469"/>
              <a:gd name="connsiteX6-2063" fmla="*/ 428531 w 1731346"/>
              <a:gd name="connsiteY6-2064" fmla="*/ 1485337 h 1736469"/>
              <a:gd name="connsiteX7-2065" fmla="*/ 289877 w 1731346"/>
              <a:gd name="connsiteY7-2066" fmla="*/ 1598742 h 1736469"/>
              <a:gd name="connsiteX8-2067" fmla="*/ 135802 w 1731346"/>
              <a:gd name="connsiteY8-2068" fmla="*/ 1666407 h 1736469"/>
              <a:gd name="connsiteX9-2069" fmla="*/ 42250 w 1731346"/>
              <a:gd name="connsiteY9-2070" fmla="*/ 1660372 h 1736469"/>
              <a:gd name="connsiteX10-2071" fmla="*/ 3018 w 1731346"/>
              <a:gd name="connsiteY10-2072" fmla="*/ 1633211 h 1736469"/>
              <a:gd name="connsiteX11-2073" fmla="*/ 0 w 1731346"/>
              <a:gd name="connsiteY11-2074" fmla="*/ 1696585 h 1736469"/>
              <a:gd name="connsiteX12-2075" fmla="*/ 87517 w 1731346"/>
              <a:gd name="connsiteY12-2076" fmla="*/ 1732799 h 1736469"/>
              <a:gd name="connsiteX13-2077" fmla="*/ 187106 w 1731346"/>
              <a:gd name="connsiteY13-2078" fmla="*/ 1729782 h 1736469"/>
              <a:gd name="connsiteX14-2079" fmla="*/ 350068 w 1731346"/>
              <a:gd name="connsiteY14-2080" fmla="*/ 1684514 h 1736469"/>
              <a:gd name="connsiteX15-2081" fmla="*/ 485870 w 1731346"/>
              <a:gd name="connsiteY15-2082" fmla="*/ 1603033 h 1736469"/>
              <a:gd name="connsiteX16-2083" fmla="*/ 639779 w 1731346"/>
              <a:gd name="connsiteY16-2084" fmla="*/ 1470249 h 1736469"/>
              <a:gd name="connsiteX17-2085" fmla="*/ 796705 w 1731346"/>
              <a:gd name="connsiteY17-2086" fmla="*/ 1280126 h 1736469"/>
              <a:gd name="connsiteX18-2087" fmla="*/ 1213165 w 1731346"/>
              <a:gd name="connsiteY18-2088" fmla="*/ 688633 h 1736469"/>
              <a:gd name="connsiteX19-2089" fmla="*/ 1499858 w 1731346"/>
              <a:gd name="connsiteY19-2090" fmla="*/ 308387 h 1736469"/>
              <a:gd name="connsiteX20-2091" fmla="*/ 1723177 w 1731346"/>
              <a:gd name="connsiteY20-2092" fmla="*/ 63944 h 1736469"/>
              <a:gd name="connsiteX21-2093" fmla="*/ 1686963 w 1731346"/>
              <a:gd name="connsiteY21-2094" fmla="*/ 3587 h 1736469"/>
              <a:gd name="connsiteX0-2095" fmla="*/ 1686963 w 1731346"/>
              <a:gd name="connsiteY0-2096" fmla="*/ 3587 h 1736469"/>
              <a:gd name="connsiteX1-2097" fmla="*/ 1581339 w 1731346"/>
              <a:gd name="connsiteY1-2098" fmla="*/ 127318 h 1736469"/>
              <a:gd name="connsiteX2-2099" fmla="*/ 1527018 w 1731346"/>
              <a:gd name="connsiteY2-2100" fmla="*/ 166550 h 1736469"/>
              <a:gd name="connsiteX3-2101" fmla="*/ 1285593 w 1731346"/>
              <a:gd name="connsiteY3-2102" fmla="*/ 404958 h 1736469"/>
              <a:gd name="connsiteX4-2103" fmla="*/ 857062 w 1731346"/>
              <a:gd name="connsiteY4-2104" fmla="*/ 957219 h 1736469"/>
              <a:gd name="connsiteX5-2105" fmla="*/ 609601 w 1731346"/>
              <a:gd name="connsiteY5-2106" fmla="*/ 1295215 h 1736469"/>
              <a:gd name="connsiteX6-2107" fmla="*/ 449962 w 1731346"/>
              <a:gd name="connsiteY6-2108" fmla="*/ 1504387 h 1736469"/>
              <a:gd name="connsiteX7-2109" fmla="*/ 289877 w 1731346"/>
              <a:gd name="connsiteY7-2110" fmla="*/ 1598742 h 1736469"/>
              <a:gd name="connsiteX8-2111" fmla="*/ 135802 w 1731346"/>
              <a:gd name="connsiteY8-2112" fmla="*/ 1666407 h 1736469"/>
              <a:gd name="connsiteX9-2113" fmla="*/ 42250 w 1731346"/>
              <a:gd name="connsiteY9-2114" fmla="*/ 1660372 h 1736469"/>
              <a:gd name="connsiteX10-2115" fmla="*/ 3018 w 1731346"/>
              <a:gd name="connsiteY10-2116" fmla="*/ 1633211 h 1736469"/>
              <a:gd name="connsiteX11-2117" fmla="*/ 0 w 1731346"/>
              <a:gd name="connsiteY11-2118" fmla="*/ 1696585 h 1736469"/>
              <a:gd name="connsiteX12-2119" fmla="*/ 87517 w 1731346"/>
              <a:gd name="connsiteY12-2120" fmla="*/ 1732799 h 1736469"/>
              <a:gd name="connsiteX13-2121" fmla="*/ 187106 w 1731346"/>
              <a:gd name="connsiteY13-2122" fmla="*/ 1729782 h 1736469"/>
              <a:gd name="connsiteX14-2123" fmla="*/ 350068 w 1731346"/>
              <a:gd name="connsiteY14-2124" fmla="*/ 1684514 h 1736469"/>
              <a:gd name="connsiteX15-2125" fmla="*/ 485870 w 1731346"/>
              <a:gd name="connsiteY15-2126" fmla="*/ 1603033 h 1736469"/>
              <a:gd name="connsiteX16-2127" fmla="*/ 639779 w 1731346"/>
              <a:gd name="connsiteY16-2128" fmla="*/ 1470249 h 1736469"/>
              <a:gd name="connsiteX17-2129" fmla="*/ 796705 w 1731346"/>
              <a:gd name="connsiteY17-2130" fmla="*/ 1280126 h 1736469"/>
              <a:gd name="connsiteX18-2131" fmla="*/ 1213165 w 1731346"/>
              <a:gd name="connsiteY18-2132" fmla="*/ 688633 h 1736469"/>
              <a:gd name="connsiteX19-2133" fmla="*/ 1499858 w 1731346"/>
              <a:gd name="connsiteY19-2134" fmla="*/ 308387 h 1736469"/>
              <a:gd name="connsiteX20-2135" fmla="*/ 1723177 w 1731346"/>
              <a:gd name="connsiteY20-2136" fmla="*/ 63944 h 1736469"/>
              <a:gd name="connsiteX21-2137" fmla="*/ 1686963 w 1731346"/>
              <a:gd name="connsiteY21-2138" fmla="*/ 3587 h 1736469"/>
              <a:gd name="connsiteX0-2139" fmla="*/ 1686963 w 1731346"/>
              <a:gd name="connsiteY0-2140" fmla="*/ 3587 h 1736469"/>
              <a:gd name="connsiteX1-2141" fmla="*/ 1581339 w 1731346"/>
              <a:gd name="connsiteY1-2142" fmla="*/ 127318 h 1736469"/>
              <a:gd name="connsiteX2-2143" fmla="*/ 1527018 w 1731346"/>
              <a:gd name="connsiteY2-2144" fmla="*/ 166550 h 1736469"/>
              <a:gd name="connsiteX3-2145" fmla="*/ 1285593 w 1731346"/>
              <a:gd name="connsiteY3-2146" fmla="*/ 404958 h 1736469"/>
              <a:gd name="connsiteX4-2147" fmla="*/ 857062 w 1731346"/>
              <a:gd name="connsiteY4-2148" fmla="*/ 957219 h 1736469"/>
              <a:gd name="connsiteX5-2149" fmla="*/ 609601 w 1731346"/>
              <a:gd name="connsiteY5-2150" fmla="*/ 1295215 h 1736469"/>
              <a:gd name="connsiteX6-2151" fmla="*/ 433293 w 1731346"/>
              <a:gd name="connsiteY6-2152" fmla="*/ 1478193 h 1736469"/>
              <a:gd name="connsiteX7-2153" fmla="*/ 289877 w 1731346"/>
              <a:gd name="connsiteY7-2154" fmla="*/ 1598742 h 1736469"/>
              <a:gd name="connsiteX8-2155" fmla="*/ 135802 w 1731346"/>
              <a:gd name="connsiteY8-2156" fmla="*/ 1666407 h 1736469"/>
              <a:gd name="connsiteX9-2157" fmla="*/ 42250 w 1731346"/>
              <a:gd name="connsiteY9-2158" fmla="*/ 1660372 h 1736469"/>
              <a:gd name="connsiteX10-2159" fmla="*/ 3018 w 1731346"/>
              <a:gd name="connsiteY10-2160" fmla="*/ 1633211 h 1736469"/>
              <a:gd name="connsiteX11-2161" fmla="*/ 0 w 1731346"/>
              <a:gd name="connsiteY11-2162" fmla="*/ 1696585 h 1736469"/>
              <a:gd name="connsiteX12-2163" fmla="*/ 87517 w 1731346"/>
              <a:gd name="connsiteY12-2164" fmla="*/ 1732799 h 1736469"/>
              <a:gd name="connsiteX13-2165" fmla="*/ 187106 w 1731346"/>
              <a:gd name="connsiteY13-2166" fmla="*/ 1729782 h 1736469"/>
              <a:gd name="connsiteX14-2167" fmla="*/ 350068 w 1731346"/>
              <a:gd name="connsiteY14-2168" fmla="*/ 1684514 h 1736469"/>
              <a:gd name="connsiteX15-2169" fmla="*/ 485870 w 1731346"/>
              <a:gd name="connsiteY15-2170" fmla="*/ 1603033 h 1736469"/>
              <a:gd name="connsiteX16-2171" fmla="*/ 639779 w 1731346"/>
              <a:gd name="connsiteY16-2172" fmla="*/ 1470249 h 1736469"/>
              <a:gd name="connsiteX17-2173" fmla="*/ 796705 w 1731346"/>
              <a:gd name="connsiteY17-2174" fmla="*/ 1280126 h 1736469"/>
              <a:gd name="connsiteX18-2175" fmla="*/ 1213165 w 1731346"/>
              <a:gd name="connsiteY18-2176" fmla="*/ 688633 h 1736469"/>
              <a:gd name="connsiteX19-2177" fmla="*/ 1499858 w 1731346"/>
              <a:gd name="connsiteY19-2178" fmla="*/ 308387 h 1736469"/>
              <a:gd name="connsiteX20-2179" fmla="*/ 1723177 w 1731346"/>
              <a:gd name="connsiteY20-2180" fmla="*/ 63944 h 1736469"/>
              <a:gd name="connsiteX21-2181" fmla="*/ 1686963 w 1731346"/>
              <a:gd name="connsiteY21-2182" fmla="*/ 3587 h 1736469"/>
              <a:gd name="connsiteX0-2183" fmla="*/ 1686963 w 1731346"/>
              <a:gd name="connsiteY0-2184" fmla="*/ 3587 h 1736469"/>
              <a:gd name="connsiteX1-2185" fmla="*/ 1581339 w 1731346"/>
              <a:gd name="connsiteY1-2186" fmla="*/ 127318 h 1736469"/>
              <a:gd name="connsiteX2-2187" fmla="*/ 1527018 w 1731346"/>
              <a:gd name="connsiteY2-2188" fmla="*/ 166550 h 1736469"/>
              <a:gd name="connsiteX3-2189" fmla="*/ 1285593 w 1731346"/>
              <a:gd name="connsiteY3-2190" fmla="*/ 404958 h 1736469"/>
              <a:gd name="connsiteX4-2191" fmla="*/ 857062 w 1731346"/>
              <a:gd name="connsiteY4-2192" fmla="*/ 957219 h 1736469"/>
              <a:gd name="connsiteX5-2193" fmla="*/ 633414 w 1731346"/>
              <a:gd name="connsiteY5-2194" fmla="*/ 1345221 h 1736469"/>
              <a:gd name="connsiteX6-2195" fmla="*/ 433293 w 1731346"/>
              <a:gd name="connsiteY6-2196" fmla="*/ 1478193 h 1736469"/>
              <a:gd name="connsiteX7-2197" fmla="*/ 289877 w 1731346"/>
              <a:gd name="connsiteY7-2198" fmla="*/ 1598742 h 1736469"/>
              <a:gd name="connsiteX8-2199" fmla="*/ 135802 w 1731346"/>
              <a:gd name="connsiteY8-2200" fmla="*/ 1666407 h 1736469"/>
              <a:gd name="connsiteX9-2201" fmla="*/ 42250 w 1731346"/>
              <a:gd name="connsiteY9-2202" fmla="*/ 1660372 h 1736469"/>
              <a:gd name="connsiteX10-2203" fmla="*/ 3018 w 1731346"/>
              <a:gd name="connsiteY10-2204" fmla="*/ 1633211 h 1736469"/>
              <a:gd name="connsiteX11-2205" fmla="*/ 0 w 1731346"/>
              <a:gd name="connsiteY11-2206" fmla="*/ 1696585 h 1736469"/>
              <a:gd name="connsiteX12-2207" fmla="*/ 87517 w 1731346"/>
              <a:gd name="connsiteY12-2208" fmla="*/ 1732799 h 1736469"/>
              <a:gd name="connsiteX13-2209" fmla="*/ 187106 w 1731346"/>
              <a:gd name="connsiteY13-2210" fmla="*/ 1729782 h 1736469"/>
              <a:gd name="connsiteX14-2211" fmla="*/ 350068 w 1731346"/>
              <a:gd name="connsiteY14-2212" fmla="*/ 1684514 h 1736469"/>
              <a:gd name="connsiteX15-2213" fmla="*/ 485870 w 1731346"/>
              <a:gd name="connsiteY15-2214" fmla="*/ 1603033 h 1736469"/>
              <a:gd name="connsiteX16-2215" fmla="*/ 639779 w 1731346"/>
              <a:gd name="connsiteY16-2216" fmla="*/ 1470249 h 1736469"/>
              <a:gd name="connsiteX17-2217" fmla="*/ 796705 w 1731346"/>
              <a:gd name="connsiteY17-2218" fmla="*/ 1280126 h 1736469"/>
              <a:gd name="connsiteX18-2219" fmla="*/ 1213165 w 1731346"/>
              <a:gd name="connsiteY18-2220" fmla="*/ 688633 h 1736469"/>
              <a:gd name="connsiteX19-2221" fmla="*/ 1499858 w 1731346"/>
              <a:gd name="connsiteY19-2222" fmla="*/ 308387 h 1736469"/>
              <a:gd name="connsiteX20-2223" fmla="*/ 1723177 w 1731346"/>
              <a:gd name="connsiteY20-2224" fmla="*/ 63944 h 1736469"/>
              <a:gd name="connsiteX21-2225" fmla="*/ 1686963 w 1731346"/>
              <a:gd name="connsiteY21-2226" fmla="*/ 3587 h 1736469"/>
              <a:gd name="connsiteX0-2227" fmla="*/ 1686963 w 1731346"/>
              <a:gd name="connsiteY0-2228" fmla="*/ 3587 h 1736469"/>
              <a:gd name="connsiteX1-2229" fmla="*/ 1581339 w 1731346"/>
              <a:gd name="connsiteY1-2230" fmla="*/ 127318 h 1736469"/>
              <a:gd name="connsiteX2-2231" fmla="*/ 1527018 w 1731346"/>
              <a:gd name="connsiteY2-2232" fmla="*/ 166550 h 1736469"/>
              <a:gd name="connsiteX3-2233" fmla="*/ 1285593 w 1731346"/>
              <a:gd name="connsiteY3-2234" fmla="*/ 404958 h 1736469"/>
              <a:gd name="connsiteX4-2235" fmla="*/ 857062 w 1731346"/>
              <a:gd name="connsiteY4-2236" fmla="*/ 957219 h 1736469"/>
              <a:gd name="connsiteX5-2237" fmla="*/ 595314 w 1731346"/>
              <a:gd name="connsiteY5-2238" fmla="*/ 1309503 h 1736469"/>
              <a:gd name="connsiteX6-2239" fmla="*/ 433293 w 1731346"/>
              <a:gd name="connsiteY6-2240" fmla="*/ 1478193 h 1736469"/>
              <a:gd name="connsiteX7-2241" fmla="*/ 289877 w 1731346"/>
              <a:gd name="connsiteY7-2242" fmla="*/ 1598742 h 1736469"/>
              <a:gd name="connsiteX8-2243" fmla="*/ 135802 w 1731346"/>
              <a:gd name="connsiteY8-2244" fmla="*/ 1666407 h 1736469"/>
              <a:gd name="connsiteX9-2245" fmla="*/ 42250 w 1731346"/>
              <a:gd name="connsiteY9-2246" fmla="*/ 1660372 h 1736469"/>
              <a:gd name="connsiteX10-2247" fmla="*/ 3018 w 1731346"/>
              <a:gd name="connsiteY10-2248" fmla="*/ 1633211 h 1736469"/>
              <a:gd name="connsiteX11-2249" fmla="*/ 0 w 1731346"/>
              <a:gd name="connsiteY11-2250" fmla="*/ 1696585 h 1736469"/>
              <a:gd name="connsiteX12-2251" fmla="*/ 87517 w 1731346"/>
              <a:gd name="connsiteY12-2252" fmla="*/ 1732799 h 1736469"/>
              <a:gd name="connsiteX13-2253" fmla="*/ 187106 w 1731346"/>
              <a:gd name="connsiteY13-2254" fmla="*/ 1729782 h 1736469"/>
              <a:gd name="connsiteX14-2255" fmla="*/ 350068 w 1731346"/>
              <a:gd name="connsiteY14-2256" fmla="*/ 1684514 h 1736469"/>
              <a:gd name="connsiteX15-2257" fmla="*/ 485870 w 1731346"/>
              <a:gd name="connsiteY15-2258" fmla="*/ 1603033 h 1736469"/>
              <a:gd name="connsiteX16-2259" fmla="*/ 639779 w 1731346"/>
              <a:gd name="connsiteY16-2260" fmla="*/ 1470249 h 1736469"/>
              <a:gd name="connsiteX17-2261" fmla="*/ 796705 w 1731346"/>
              <a:gd name="connsiteY17-2262" fmla="*/ 1280126 h 1736469"/>
              <a:gd name="connsiteX18-2263" fmla="*/ 1213165 w 1731346"/>
              <a:gd name="connsiteY18-2264" fmla="*/ 688633 h 1736469"/>
              <a:gd name="connsiteX19-2265" fmla="*/ 1499858 w 1731346"/>
              <a:gd name="connsiteY19-2266" fmla="*/ 308387 h 1736469"/>
              <a:gd name="connsiteX20-2267" fmla="*/ 1723177 w 1731346"/>
              <a:gd name="connsiteY20-2268" fmla="*/ 63944 h 1736469"/>
              <a:gd name="connsiteX21-2269" fmla="*/ 1686963 w 1731346"/>
              <a:gd name="connsiteY21-2270" fmla="*/ 3587 h 1736469"/>
              <a:gd name="connsiteX0-2271" fmla="*/ 1686963 w 1731346"/>
              <a:gd name="connsiteY0-2272" fmla="*/ 3587 h 1736469"/>
              <a:gd name="connsiteX1-2273" fmla="*/ 1581339 w 1731346"/>
              <a:gd name="connsiteY1-2274" fmla="*/ 127318 h 1736469"/>
              <a:gd name="connsiteX2-2275" fmla="*/ 1527018 w 1731346"/>
              <a:gd name="connsiteY2-2276" fmla="*/ 166550 h 1736469"/>
              <a:gd name="connsiteX3-2277" fmla="*/ 1285593 w 1731346"/>
              <a:gd name="connsiteY3-2278" fmla="*/ 404958 h 1736469"/>
              <a:gd name="connsiteX4-2279" fmla="*/ 857062 w 1731346"/>
              <a:gd name="connsiteY4-2280" fmla="*/ 957219 h 1736469"/>
              <a:gd name="connsiteX5-2281" fmla="*/ 595314 w 1731346"/>
              <a:gd name="connsiteY5-2282" fmla="*/ 1309503 h 1736469"/>
              <a:gd name="connsiteX6-2283" fmla="*/ 433293 w 1731346"/>
              <a:gd name="connsiteY6-2284" fmla="*/ 1478193 h 1736469"/>
              <a:gd name="connsiteX7-2285" fmla="*/ 289877 w 1731346"/>
              <a:gd name="connsiteY7-2286" fmla="*/ 1598742 h 1736469"/>
              <a:gd name="connsiteX8-2287" fmla="*/ 140564 w 1731346"/>
              <a:gd name="connsiteY8-2288" fmla="*/ 1692601 h 1736469"/>
              <a:gd name="connsiteX9-2289" fmla="*/ 42250 w 1731346"/>
              <a:gd name="connsiteY9-2290" fmla="*/ 1660372 h 1736469"/>
              <a:gd name="connsiteX10-2291" fmla="*/ 3018 w 1731346"/>
              <a:gd name="connsiteY10-2292" fmla="*/ 1633211 h 1736469"/>
              <a:gd name="connsiteX11-2293" fmla="*/ 0 w 1731346"/>
              <a:gd name="connsiteY11-2294" fmla="*/ 1696585 h 1736469"/>
              <a:gd name="connsiteX12-2295" fmla="*/ 87517 w 1731346"/>
              <a:gd name="connsiteY12-2296" fmla="*/ 1732799 h 1736469"/>
              <a:gd name="connsiteX13-2297" fmla="*/ 187106 w 1731346"/>
              <a:gd name="connsiteY13-2298" fmla="*/ 1729782 h 1736469"/>
              <a:gd name="connsiteX14-2299" fmla="*/ 350068 w 1731346"/>
              <a:gd name="connsiteY14-2300" fmla="*/ 1684514 h 1736469"/>
              <a:gd name="connsiteX15-2301" fmla="*/ 485870 w 1731346"/>
              <a:gd name="connsiteY15-2302" fmla="*/ 1603033 h 1736469"/>
              <a:gd name="connsiteX16-2303" fmla="*/ 639779 w 1731346"/>
              <a:gd name="connsiteY16-2304" fmla="*/ 1470249 h 1736469"/>
              <a:gd name="connsiteX17-2305" fmla="*/ 796705 w 1731346"/>
              <a:gd name="connsiteY17-2306" fmla="*/ 1280126 h 1736469"/>
              <a:gd name="connsiteX18-2307" fmla="*/ 1213165 w 1731346"/>
              <a:gd name="connsiteY18-2308" fmla="*/ 688633 h 1736469"/>
              <a:gd name="connsiteX19-2309" fmla="*/ 1499858 w 1731346"/>
              <a:gd name="connsiteY19-2310" fmla="*/ 308387 h 1736469"/>
              <a:gd name="connsiteX20-2311" fmla="*/ 1723177 w 1731346"/>
              <a:gd name="connsiteY20-2312" fmla="*/ 63944 h 1736469"/>
              <a:gd name="connsiteX21-2313" fmla="*/ 1686963 w 1731346"/>
              <a:gd name="connsiteY21-2314" fmla="*/ 3587 h 1736469"/>
              <a:gd name="connsiteX0-2315" fmla="*/ 1686963 w 1731346"/>
              <a:gd name="connsiteY0-2316" fmla="*/ 3587 h 1736469"/>
              <a:gd name="connsiteX1-2317" fmla="*/ 1581339 w 1731346"/>
              <a:gd name="connsiteY1-2318" fmla="*/ 127318 h 1736469"/>
              <a:gd name="connsiteX2-2319" fmla="*/ 1527018 w 1731346"/>
              <a:gd name="connsiteY2-2320" fmla="*/ 166550 h 1736469"/>
              <a:gd name="connsiteX3-2321" fmla="*/ 1285593 w 1731346"/>
              <a:gd name="connsiteY3-2322" fmla="*/ 404958 h 1736469"/>
              <a:gd name="connsiteX4-2323" fmla="*/ 857062 w 1731346"/>
              <a:gd name="connsiteY4-2324" fmla="*/ 957219 h 1736469"/>
              <a:gd name="connsiteX5-2325" fmla="*/ 595314 w 1731346"/>
              <a:gd name="connsiteY5-2326" fmla="*/ 1309503 h 1736469"/>
              <a:gd name="connsiteX6-2327" fmla="*/ 433293 w 1731346"/>
              <a:gd name="connsiteY6-2328" fmla="*/ 1478193 h 1736469"/>
              <a:gd name="connsiteX7-2329" fmla="*/ 289877 w 1731346"/>
              <a:gd name="connsiteY7-2330" fmla="*/ 1598742 h 1736469"/>
              <a:gd name="connsiteX8-2331" fmla="*/ 142945 w 1731346"/>
              <a:gd name="connsiteY8-2332" fmla="*/ 1664026 h 1736469"/>
              <a:gd name="connsiteX9-2333" fmla="*/ 42250 w 1731346"/>
              <a:gd name="connsiteY9-2334" fmla="*/ 1660372 h 1736469"/>
              <a:gd name="connsiteX10-2335" fmla="*/ 3018 w 1731346"/>
              <a:gd name="connsiteY10-2336" fmla="*/ 1633211 h 1736469"/>
              <a:gd name="connsiteX11-2337" fmla="*/ 0 w 1731346"/>
              <a:gd name="connsiteY11-2338" fmla="*/ 1696585 h 1736469"/>
              <a:gd name="connsiteX12-2339" fmla="*/ 87517 w 1731346"/>
              <a:gd name="connsiteY12-2340" fmla="*/ 1732799 h 1736469"/>
              <a:gd name="connsiteX13-2341" fmla="*/ 187106 w 1731346"/>
              <a:gd name="connsiteY13-2342" fmla="*/ 1729782 h 1736469"/>
              <a:gd name="connsiteX14-2343" fmla="*/ 350068 w 1731346"/>
              <a:gd name="connsiteY14-2344" fmla="*/ 1684514 h 1736469"/>
              <a:gd name="connsiteX15-2345" fmla="*/ 485870 w 1731346"/>
              <a:gd name="connsiteY15-2346" fmla="*/ 1603033 h 1736469"/>
              <a:gd name="connsiteX16-2347" fmla="*/ 639779 w 1731346"/>
              <a:gd name="connsiteY16-2348" fmla="*/ 1470249 h 1736469"/>
              <a:gd name="connsiteX17-2349" fmla="*/ 796705 w 1731346"/>
              <a:gd name="connsiteY17-2350" fmla="*/ 1280126 h 1736469"/>
              <a:gd name="connsiteX18-2351" fmla="*/ 1213165 w 1731346"/>
              <a:gd name="connsiteY18-2352" fmla="*/ 688633 h 1736469"/>
              <a:gd name="connsiteX19-2353" fmla="*/ 1499858 w 1731346"/>
              <a:gd name="connsiteY19-2354" fmla="*/ 308387 h 1736469"/>
              <a:gd name="connsiteX20-2355" fmla="*/ 1723177 w 1731346"/>
              <a:gd name="connsiteY20-2356" fmla="*/ 63944 h 1736469"/>
              <a:gd name="connsiteX21-2357" fmla="*/ 1686963 w 1731346"/>
              <a:gd name="connsiteY21-2358" fmla="*/ 3587 h 1736469"/>
              <a:gd name="connsiteX0-2359" fmla="*/ 1686963 w 1731346"/>
              <a:gd name="connsiteY0-2360" fmla="*/ 3587 h 1739991"/>
              <a:gd name="connsiteX1-2361" fmla="*/ 1581339 w 1731346"/>
              <a:gd name="connsiteY1-2362" fmla="*/ 127318 h 1739991"/>
              <a:gd name="connsiteX2-2363" fmla="*/ 1527018 w 1731346"/>
              <a:gd name="connsiteY2-2364" fmla="*/ 166550 h 1739991"/>
              <a:gd name="connsiteX3-2365" fmla="*/ 1285593 w 1731346"/>
              <a:gd name="connsiteY3-2366" fmla="*/ 404958 h 1739991"/>
              <a:gd name="connsiteX4-2367" fmla="*/ 857062 w 1731346"/>
              <a:gd name="connsiteY4-2368" fmla="*/ 957219 h 1739991"/>
              <a:gd name="connsiteX5-2369" fmla="*/ 595314 w 1731346"/>
              <a:gd name="connsiteY5-2370" fmla="*/ 1309503 h 1739991"/>
              <a:gd name="connsiteX6-2371" fmla="*/ 433293 w 1731346"/>
              <a:gd name="connsiteY6-2372" fmla="*/ 1478193 h 1739991"/>
              <a:gd name="connsiteX7-2373" fmla="*/ 289877 w 1731346"/>
              <a:gd name="connsiteY7-2374" fmla="*/ 1598742 h 1739991"/>
              <a:gd name="connsiteX8-2375" fmla="*/ 142945 w 1731346"/>
              <a:gd name="connsiteY8-2376" fmla="*/ 1664026 h 1739991"/>
              <a:gd name="connsiteX9-2377" fmla="*/ 42250 w 1731346"/>
              <a:gd name="connsiteY9-2378" fmla="*/ 1660372 h 1739991"/>
              <a:gd name="connsiteX10-2379" fmla="*/ 3018 w 1731346"/>
              <a:gd name="connsiteY10-2380" fmla="*/ 1633211 h 1739991"/>
              <a:gd name="connsiteX11-2381" fmla="*/ 0 w 1731346"/>
              <a:gd name="connsiteY11-2382" fmla="*/ 1696585 h 1739991"/>
              <a:gd name="connsiteX12-2383" fmla="*/ 89898 w 1731346"/>
              <a:gd name="connsiteY12-2384" fmla="*/ 1737561 h 1739991"/>
              <a:gd name="connsiteX13-2385" fmla="*/ 187106 w 1731346"/>
              <a:gd name="connsiteY13-2386" fmla="*/ 1729782 h 1739991"/>
              <a:gd name="connsiteX14-2387" fmla="*/ 350068 w 1731346"/>
              <a:gd name="connsiteY14-2388" fmla="*/ 1684514 h 1739991"/>
              <a:gd name="connsiteX15-2389" fmla="*/ 485870 w 1731346"/>
              <a:gd name="connsiteY15-2390" fmla="*/ 1603033 h 1739991"/>
              <a:gd name="connsiteX16-2391" fmla="*/ 639779 w 1731346"/>
              <a:gd name="connsiteY16-2392" fmla="*/ 1470249 h 1739991"/>
              <a:gd name="connsiteX17-2393" fmla="*/ 796705 w 1731346"/>
              <a:gd name="connsiteY17-2394" fmla="*/ 1280126 h 1739991"/>
              <a:gd name="connsiteX18-2395" fmla="*/ 1213165 w 1731346"/>
              <a:gd name="connsiteY18-2396" fmla="*/ 688633 h 1739991"/>
              <a:gd name="connsiteX19-2397" fmla="*/ 1499858 w 1731346"/>
              <a:gd name="connsiteY19-2398" fmla="*/ 308387 h 1739991"/>
              <a:gd name="connsiteX20-2399" fmla="*/ 1723177 w 1731346"/>
              <a:gd name="connsiteY20-2400" fmla="*/ 63944 h 1739991"/>
              <a:gd name="connsiteX21-2401" fmla="*/ 1686963 w 1731346"/>
              <a:gd name="connsiteY21-2402" fmla="*/ 3587 h 1739991"/>
              <a:gd name="connsiteX0-2403" fmla="*/ 1686963 w 1731346"/>
              <a:gd name="connsiteY0-2404" fmla="*/ 3587 h 1739991"/>
              <a:gd name="connsiteX1-2405" fmla="*/ 1581339 w 1731346"/>
              <a:gd name="connsiteY1-2406" fmla="*/ 127318 h 1739991"/>
              <a:gd name="connsiteX2-2407" fmla="*/ 1527018 w 1731346"/>
              <a:gd name="connsiteY2-2408" fmla="*/ 166550 h 1739991"/>
              <a:gd name="connsiteX3-2409" fmla="*/ 1285593 w 1731346"/>
              <a:gd name="connsiteY3-2410" fmla="*/ 404958 h 1739991"/>
              <a:gd name="connsiteX4-2411" fmla="*/ 857062 w 1731346"/>
              <a:gd name="connsiteY4-2412" fmla="*/ 957219 h 1739991"/>
              <a:gd name="connsiteX5-2413" fmla="*/ 595314 w 1731346"/>
              <a:gd name="connsiteY5-2414" fmla="*/ 1309503 h 1739991"/>
              <a:gd name="connsiteX6-2415" fmla="*/ 433293 w 1731346"/>
              <a:gd name="connsiteY6-2416" fmla="*/ 1478193 h 1739991"/>
              <a:gd name="connsiteX7-2417" fmla="*/ 289877 w 1731346"/>
              <a:gd name="connsiteY7-2418" fmla="*/ 1598742 h 1739991"/>
              <a:gd name="connsiteX8-2419" fmla="*/ 142945 w 1731346"/>
              <a:gd name="connsiteY8-2420" fmla="*/ 1664026 h 1739991"/>
              <a:gd name="connsiteX9-2421" fmla="*/ 42250 w 1731346"/>
              <a:gd name="connsiteY9-2422" fmla="*/ 1660372 h 1739991"/>
              <a:gd name="connsiteX10-2423" fmla="*/ 3018 w 1731346"/>
              <a:gd name="connsiteY10-2424" fmla="*/ 1633211 h 1739991"/>
              <a:gd name="connsiteX11-2425" fmla="*/ 0 w 1731346"/>
              <a:gd name="connsiteY11-2426" fmla="*/ 1696585 h 1739991"/>
              <a:gd name="connsiteX12-2427" fmla="*/ 89898 w 1731346"/>
              <a:gd name="connsiteY12-2428" fmla="*/ 1737561 h 1739991"/>
              <a:gd name="connsiteX13-2429" fmla="*/ 220444 w 1731346"/>
              <a:gd name="connsiteY13-2430" fmla="*/ 1729782 h 1739991"/>
              <a:gd name="connsiteX14-2431" fmla="*/ 350068 w 1731346"/>
              <a:gd name="connsiteY14-2432" fmla="*/ 1684514 h 1739991"/>
              <a:gd name="connsiteX15-2433" fmla="*/ 485870 w 1731346"/>
              <a:gd name="connsiteY15-2434" fmla="*/ 1603033 h 1739991"/>
              <a:gd name="connsiteX16-2435" fmla="*/ 639779 w 1731346"/>
              <a:gd name="connsiteY16-2436" fmla="*/ 1470249 h 1739991"/>
              <a:gd name="connsiteX17-2437" fmla="*/ 796705 w 1731346"/>
              <a:gd name="connsiteY17-2438" fmla="*/ 1280126 h 1739991"/>
              <a:gd name="connsiteX18-2439" fmla="*/ 1213165 w 1731346"/>
              <a:gd name="connsiteY18-2440" fmla="*/ 688633 h 1739991"/>
              <a:gd name="connsiteX19-2441" fmla="*/ 1499858 w 1731346"/>
              <a:gd name="connsiteY19-2442" fmla="*/ 308387 h 1739991"/>
              <a:gd name="connsiteX20-2443" fmla="*/ 1723177 w 1731346"/>
              <a:gd name="connsiteY20-2444" fmla="*/ 63944 h 1739991"/>
              <a:gd name="connsiteX21-2445" fmla="*/ 1686963 w 1731346"/>
              <a:gd name="connsiteY21-2446" fmla="*/ 3587 h 17399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1731346" h="1739991">
                <a:moveTo>
                  <a:pt x="1686963" y="3587"/>
                </a:moveTo>
                <a:cubicBezTo>
                  <a:pt x="1632389" y="42818"/>
                  <a:pt x="1607996" y="100158"/>
                  <a:pt x="1581339" y="127318"/>
                </a:cubicBezTo>
                <a:cubicBezTo>
                  <a:pt x="1554681" y="154479"/>
                  <a:pt x="1576309" y="120277"/>
                  <a:pt x="1527018" y="166550"/>
                </a:cubicBezTo>
                <a:cubicBezTo>
                  <a:pt x="1477727" y="212823"/>
                  <a:pt x="1397252" y="273180"/>
                  <a:pt x="1285593" y="404958"/>
                </a:cubicBezTo>
                <a:cubicBezTo>
                  <a:pt x="1121624" y="592063"/>
                  <a:pt x="975763" y="800292"/>
                  <a:pt x="857062" y="957219"/>
                </a:cubicBezTo>
                <a:cubicBezTo>
                  <a:pt x="774575" y="1069884"/>
                  <a:pt x="691382" y="1187784"/>
                  <a:pt x="595314" y="1309503"/>
                </a:cubicBezTo>
                <a:cubicBezTo>
                  <a:pt x="536969" y="1375895"/>
                  <a:pt x="484199" y="1429987"/>
                  <a:pt x="433293" y="1478193"/>
                </a:cubicBezTo>
                <a:cubicBezTo>
                  <a:pt x="382387" y="1526399"/>
                  <a:pt x="338268" y="1567770"/>
                  <a:pt x="289877" y="1598742"/>
                </a:cubicBezTo>
                <a:cubicBezTo>
                  <a:pt x="241486" y="1629714"/>
                  <a:pt x="184216" y="1653754"/>
                  <a:pt x="142945" y="1664026"/>
                </a:cubicBezTo>
                <a:cubicBezTo>
                  <a:pt x="101674" y="1674298"/>
                  <a:pt x="65571" y="1665508"/>
                  <a:pt x="42250" y="1660372"/>
                </a:cubicBezTo>
                <a:cubicBezTo>
                  <a:pt x="18929" y="1655236"/>
                  <a:pt x="6036" y="1637738"/>
                  <a:pt x="3018" y="1633211"/>
                </a:cubicBezTo>
                <a:cubicBezTo>
                  <a:pt x="2012" y="1654336"/>
                  <a:pt x="4527" y="1678478"/>
                  <a:pt x="0" y="1696585"/>
                </a:cubicBezTo>
                <a:cubicBezTo>
                  <a:pt x="27160" y="1708656"/>
                  <a:pt x="53157" y="1732028"/>
                  <a:pt x="89898" y="1737561"/>
                </a:cubicBezTo>
                <a:cubicBezTo>
                  <a:pt x="126639" y="1743094"/>
                  <a:pt x="177082" y="1738623"/>
                  <a:pt x="220444" y="1729782"/>
                </a:cubicBezTo>
                <a:cubicBezTo>
                  <a:pt x="263806" y="1720941"/>
                  <a:pt x="305830" y="1705639"/>
                  <a:pt x="350068" y="1684514"/>
                </a:cubicBezTo>
                <a:cubicBezTo>
                  <a:pt x="394306" y="1663389"/>
                  <a:pt x="437585" y="1638744"/>
                  <a:pt x="485870" y="1603033"/>
                </a:cubicBezTo>
                <a:cubicBezTo>
                  <a:pt x="534155" y="1567322"/>
                  <a:pt x="587973" y="1524067"/>
                  <a:pt x="639779" y="1470249"/>
                </a:cubicBezTo>
                <a:cubicBezTo>
                  <a:pt x="691585" y="1416431"/>
                  <a:pt x="699632" y="1411401"/>
                  <a:pt x="796705" y="1280126"/>
                </a:cubicBezTo>
                <a:cubicBezTo>
                  <a:pt x="937537" y="1078938"/>
                  <a:pt x="1095973" y="850589"/>
                  <a:pt x="1213165" y="688633"/>
                </a:cubicBezTo>
                <a:cubicBezTo>
                  <a:pt x="1330357" y="526677"/>
                  <a:pt x="1414353" y="410993"/>
                  <a:pt x="1499858" y="308387"/>
                </a:cubicBezTo>
                <a:cubicBezTo>
                  <a:pt x="1585363" y="205781"/>
                  <a:pt x="1685957" y="111223"/>
                  <a:pt x="1723177" y="63944"/>
                </a:cubicBezTo>
                <a:cubicBezTo>
                  <a:pt x="1735249" y="28736"/>
                  <a:pt x="1741284" y="-12507"/>
                  <a:pt x="1686963" y="35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1672619" y="2643810"/>
            <a:ext cx="404813" cy="581025"/>
          </a:xfrm>
          <a:custGeom>
            <a:avLst/>
            <a:gdLst>
              <a:gd name="connsiteX0" fmla="*/ 371650 w 392510"/>
              <a:gd name="connsiteY0" fmla="*/ 10 h 565923"/>
              <a:gd name="connsiteX1" fmla="*/ 245444 w 392510"/>
              <a:gd name="connsiteY1" fmla="*/ 66685 h 565923"/>
              <a:gd name="connsiteX2" fmla="*/ 126381 w 392510"/>
              <a:gd name="connsiteY2" fmla="*/ 152410 h 565923"/>
              <a:gd name="connsiteX3" fmla="*/ 28750 w 392510"/>
              <a:gd name="connsiteY3" fmla="*/ 283379 h 565923"/>
              <a:gd name="connsiteX4" fmla="*/ 175 w 392510"/>
              <a:gd name="connsiteY4" fmla="*/ 416729 h 565923"/>
              <a:gd name="connsiteX5" fmla="*/ 38275 w 392510"/>
              <a:gd name="connsiteY5" fmla="*/ 557223 h 565923"/>
              <a:gd name="connsiteX6" fmla="*/ 83519 w 392510"/>
              <a:gd name="connsiteY6" fmla="*/ 547698 h 565923"/>
              <a:gd name="connsiteX7" fmla="*/ 66850 w 392510"/>
              <a:gd name="connsiteY7" fmla="*/ 521504 h 565923"/>
              <a:gd name="connsiteX8" fmla="*/ 59706 w 392510"/>
              <a:gd name="connsiteY8" fmla="*/ 461973 h 565923"/>
              <a:gd name="connsiteX9" fmla="*/ 78756 w 392510"/>
              <a:gd name="connsiteY9" fmla="*/ 357198 h 565923"/>
              <a:gd name="connsiteX10" fmla="*/ 169244 w 392510"/>
              <a:gd name="connsiteY10" fmla="*/ 233373 h 565923"/>
              <a:gd name="connsiteX11" fmla="*/ 302594 w 392510"/>
              <a:gd name="connsiteY11" fmla="*/ 121454 h 565923"/>
              <a:gd name="connsiteX12" fmla="*/ 383556 w 392510"/>
              <a:gd name="connsiteY12" fmla="*/ 61923 h 565923"/>
              <a:gd name="connsiteX13" fmla="*/ 371650 w 392510"/>
              <a:gd name="connsiteY13" fmla="*/ 10 h 565923"/>
              <a:gd name="connsiteX0-1" fmla="*/ 371650 w 392510"/>
              <a:gd name="connsiteY0-2" fmla="*/ 10 h 565923"/>
              <a:gd name="connsiteX1-3" fmla="*/ 245444 w 392510"/>
              <a:gd name="connsiteY1-4" fmla="*/ 66685 h 565923"/>
              <a:gd name="connsiteX2-5" fmla="*/ 126381 w 392510"/>
              <a:gd name="connsiteY2-6" fmla="*/ 152410 h 565923"/>
              <a:gd name="connsiteX3-7" fmla="*/ 28750 w 392510"/>
              <a:gd name="connsiteY3-8" fmla="*/ 283379 h 565923"/>
              <a:gd name="connsiteX4-9" fmla="*/ 175 w 392510"/>
              <a:gd name="connsiteY4-10" fmla="*/ 416729 h 565923"/>
              <a:gd name="connsiteX5-11" fmla="*/ 38275 w 392510"/>
              <a:gd name="connsiteY5-12" fmla="*/ 557223 h 565923"/>
              <a:gd name="connsiteX6-13" fmla="*/ 83519 w 392510"/>
              <a:gd name="connsiteY6-14" fmla="*/ 547698 h 565923"/>
              <a:gd name="connsiteX7-15" fmla="*/ 66850 w 392510"/>
              <a:gd name="connsiteY7-16" fmla="*/ 521504 h 565923"/>
              <a:gd name="connsiteX8-17" fmla="*/ 66849 w 392510"/>
              <a:gd name="connsiteY8-18" fmla="*/ 459592 h 565923"/>
              <a:gd name="connsiteX9-19" fmla="*/ 78756 w 392510"/>
              <a:gd name="connsiteY9-20" fmla="*/ 357198 h 565923"/>
              <a:gd name="connsiteX10-21" fmla="*/ 169244 w 392510"/>
              <a:gd name="connsiteY10-22" fmla="*/ 233373 h 565923"/>
              <a:gd name="connsiteX11-23" fmla="*/ 302594 w 392510"/>
              <a:gd name="connsiteY11-24" fmla="*/ 121454 h 565923"/>
              <a:gd name="connsiteX12-25" fmla="*/ 383556 w 392510"/>
              <a:gd name="connsiteY12-26" fmla="*/ 61923 h 565923"/>
              <a:gd name="connsiteX13-27" fmla="*/ 371650 w 392510"/>
              <a:gd name="connsiteY13-28" fmla="*/ 10 h 565923"/>
              <a:gd name="connsiteX0-29" fmla="*/ 354982 w 386147"/>
              <a:gd name="connsiteY0-30" fmla="*/ 25 h 537363"/>
              <a:gd name="connsiteX1-31" fmla="*/ 245444 w 386147"/>
              <a:gd name="connsiteY1-32" fmla="*/ 38125 h 537363"/>
              <a:gd name="connsiteX2-33" fmla="*/ 126381 w 386147"/>
              <a:gd name="connsiteY2-34" fmla="*/ 123850 h 537363"/>
              <a:gd name="connsiteX3-35" fmla="*/ 28750 w 386147"/>
              <a:gd name="connsiteY3-36" fmla="*/ 254819 h 537363"/>
              <a:gd name="connsiteX4-37" fmla="*/ 175 w 386147"/>
              <a:gd name="connsiteY4-38" fmla="*/ 388169 h 537363"/>
              <a:gd name="connsiteX5-39" fmla="*/ 38275 w 386147"/>
              <a:gd name="connsiteY5-40" fmla="*/ 528663 h 537363"/>
              <a:gd name="connsiteX6-41" fmla="*/ 83519 w 386147"/>
              <a:gd name="connsiteY6-42" fmla="*/ 519138 h 537363"/>
              <a:gd name="connsiteX7-43" fmla="*/ 66850 w 386147"/>
              <a:gd name="connsiteY7-44" fmla="*/ 492944 h 537363"/>
              <a:gd name="connsiteX8-45" fmla="*/ 66849 w 386147"/>
              <a:gd name="connsiteY8-46" fmla="*/ 431032 h 537363"/>
              <a:gd name="connsiteX9-47" fmla="*/ 78756 w 386147"/>
              <a:gd name="connsiteY9-48" fmla="*/ 328638 h 537363"/>
              <a:gd name="connsiteX10-49" fmla="*/ 169244 w 386147"/>
              <a:gd name="connsiteY10-50" fmla="*/ 204813 h 537363"/>
              <a:gd name="connsiteX11-51" fmla="*/ 302594 w 386147"/>
              <a:gd name="connsiteY11-52" fmla="*/ 92894 h 537363"/>
              <a:gd name="connsiteX12-53" fmla="*/ 383556 w 386147"/>
              <a:gd name="connsiteY12-54" fmla="*/ 33363 h 537363"/>
              <a:gd name="connsiteX13-55" fmla="*/ 354982 w 386147"/>
              <a:gd name="connsiteY13-56" fmla="*/ 25 h 537363"/>
              <a:gd name="connsiteX0-57" fmla="*/ 354982 w 386147"/>
              <a:gd name="connsiteY0-58" fmla="*/ 16 h 549260"/>
              <a:gd name="connsiteX1-59" fmla="*/ 245444 w 386147"/>
              <a:gd name="connsiteY1-60" fmla="*/ 50022 h 549260"/>
              <a:gd name="connsiteX2-61" fmla="*/ 126381 w 386147"/>
              <a:gd name="connsiteY2-62" fmla="*/ 135747 h 549260"/>
              <a:gd name="connsiteX3-63" fmla="*/ 28750 w 386147"/>
              <a:gd name="connsiteY3-64" fmla="*/ 266716 h 549260"/>
              <a:gd name="connsiteX4-65" fmla="*/ 175 w 386147"/>
              <a:gd name="connsiteY4-66" fmla="*/ 400066 h 549260"/>
              <a:gd name="connsiteX5-67" fmla="*/ 38275 w 386147"/>
              <a:gd name="connsiteY5-68" fmla="*/ 540560 h 549260"/>
              <a:gd name="connsiteX6-69" fmla="*/ 83519 w 386147"/>
              <a:gd name="connsiteY6-70" fmla="*/ 531035 h 549260"/>
              <a:gd name="connsiteX7-71" fmla="*/ 66850 w 386147"/>
              <a:gd name="connsiteY7-72" fmla="*/ 504841 h 549260"/>
              <a:gd name="connsiteX8-73" fmla="*/ 66849 w 386147"/>
              <a:gd name="connsiteY8-74" fmla="*/ 442929 h 549260"/>
              <a:gd name="connsiteX9-75" fmla="*/ 78756 w 386147"/>
              <a:gd name="connsiteY9-76" fmla="*/ 340535 h 549260"/>
              <a:gd name="connsiteX10-77" fmla="*/ 169244 w 386147"/>
              <a:gd name="connsiteY10-78" fmla="*/ 216710 h 549260"/>
              <a:gd name="connsiteX11-79" fmla="*/ 302594 w 386147"/>
              <a:gd name="connsiteY11-80" fmla="*/ 104791 h 549260"/>
              <a:gd name="connsiteX12-81" fmla="*/ 383556 w 386147"/>
              <a:gd name="connsiteY12-82" fmla="*/ 45260 h 549260"/>
              <a:gd name="connsiteX13-83" fmla="*/ 354982 w 386147"/>
              <a:gd name="connsiteY13-84" fmla="*/ 16 h 549260"/>
              <a:gd name="connsiteX0-85" fmla="*/ 354982 w 387403"/>
              <a:gd name="connsiteY0-86" fmla="*/ 3159 h 552403"/>
              <a:gd name="connsiteX1-87" fmla="*/ 245444 w 387403"/>
              <a:gd name="connsiteY1-88" fmla="*/ 53165 h 552403"/>
              <a:gd name="connsiteX2-89" fmla="*/ 126381 w 387403"/>
              <a:gd name="connsiteY2-90" fmla="*/ 138890 h 552403"/>
              <a:gd name="connsiteX3-91" fmla="*/ 28750 w 387403"/>
              <a:gd name="connsiteY3-92" fmla="*/ 269859 h 552403"/>
              <a:gd name="connsiteX4-93" fmla="*/ 175 w 387403"/>
              <a:gd name="connsiteY4-94" fmla="*/ 403209 h 552403"/>
              <a:gd name="connsiteX5-95" fmla="*/ 38275 w 387403"/>
              <a:gd name="connsiteY5-96" fmla="*/ 543703 h 552403"/>
              <a:gd name="connsiteX6-97" fmla="*/ 83519 w 387403"/>
              <a:gd name="connsiteY6-98" fmla="*/ 534178 h 552403"/>
              <a:gd name="connsiteX7-99" fmla="*/ 66850 w 387403"/>
              <a:gd name="connsiteY7-100" fmla="*/ 507984 h 552403"/>
              <a:gd name="connsiteX8-101" fmla="*/ 66849 w 387403"/>
              <a:gd name="connsiteY8-102" fmla="*/ 446072 h 552403"/>
              <a:gd name="connsiteX9-103" fmla="*/ 78756 w 387403"/>
              <a:gd name="connsiteY9-104" fmla="*/ 343678 h 552403"/>
              <a:gd name="connsiteX10-105" fmla="*/ 169244 w 387403"/>
              <a:gd name="connsiteY10-106" fmla="*/ 219853 h 552403"/>
              <a:gd name="connsiteX11-107" fmla="*/ 302594 w 387403"/>
              <a:gd name="connsiteY11-108" fmla="*/ 107934 h 552403"/>
              <a:gd name="connsiteX12-109" fmla="*/ 383556 w 387403"/>
              <a:gd name="connsiteY12-110" fmla="*/ 48403 h 552403"/>
              <a:gd name="connsiteX13-111" fmla="*/ 354982 w 387403"/>
              <a:gd name="connsiteY13-112" fmla="*/ 3159 h 552403"/>
              <a:gd name="connsiteX0-113" fmla="*/ 354982 w 388329"/>
              <a:gd name="connsiteY0-114" fmla="*/ 189 h 549433"/>
              <a:gd name="connsiteX1-115" fmla="*/ 245444 w 388329"/>
              <a:gd name="connsiteY1-116" fmla="*/ 50195 h 549433"/>
              <a:gd name="connsiteX2-117" fmla="*/ 126381 w 388329"/>
              <a:gd name="connsiteY2-118" fmla="*/ 135920 h 549433"/>
              <a:gd name="connsiteX3-119" fmla="*/ 28750 w 388329"/>
              <a:gd name="connsiteY3-120" fmla="*/ 266889 h 549433"/>
              <a:gd name="connsiteX4-121" fmla="*/ 175 w 388329"/>
              <a:gd name="connsiteY4-122" fmla="*/ 400239 h 549433"/>
              <a:gd name="connsiteX5-123" fmla="*/ 38275 w 388329"/>
              <a:gd name="connsiteY5-124" fmla="*/ 540733 h 549433"/>
              <a:gd name="connsiteX6-125" fmla="*/ 83519 w 388329"/>
              <a:gd name="connsiteY6-126" fmla="*/ 531208 h 549433"/>
              <a:gd name="connsiteX7-127" fmla="*/ 66850 w 388329"/>
              <a:gd name="connsiteY7-128" fmla="*/ 505014 h 549433"/>
              <a:gd name="connsiteX8-129" fmla="*/ 66849 w 388329"/>
              <a:gd name="connsiteY8-130" fmla="*/ 443102 h 549433"/>
              <a:gd name="connsiteX9-131" fmla="*/ 78756 w 388329"/>
              <a:gd name="connsiteY9-132" fmla="*/ 340708 h 549433"/>
              <a:gd name="connsiteX10-133" fmla="*/ 169244 w 388329"/>
              <a:gd name="connsiteY10-134" fmla="*/ 216883 h 549433"/>
              <a:gd name="connsiteX11-135" fmla="*/ 302594 w 388329"/>
              <a:gd name="connsiteY11-136" fmla="*/ 104964 h 549433"/>
              <a:gd name="connsiteX12-137" fmla="*/ 385938 w 388329"/>
              <a:gd name="connsiteY12-138" fmla="*/ 35908 h 549433"/>
              <a:gd name="connsiteX13-139" fmla="*/ 354982 w 388329"/>
              <a:gd name="connsiteY13-140" fmla="*/ 189 h 549433"/>
              <a:gd name="connsiteX0-141" fmla="*/ 354982 w 394104"/>
              <a:gd name="connsiteY0-142" fmla="*/ 562 h 549806"/>
              <a:gd name="connsiteX1-143" fmla="*/ 245444 w 394104"/>
              <a:gd name="connsiteY1-144" fmla="*/ 50568 h 549806"/>
              <a:gd name="connsiteX2-145" fmla="*/ 126381 w 394104"/>
              <a:gd name="connsiteY2-146" fmla="*/ 136293 h 549806"/>
              <a:gd name="connsiteX3-147" fmla="*/ 28750 w 394104"/>
              <a:gd name="connsiteY3-148" fmla="*/ 267262 h 549806"/>
              <a:gd name="connsiteX4-149" fmla="*/ 175 w 394104"/>
              <a:gd name="connsiteY4-150" fmla="*/ 400612 h 549806"/>
              <a:gd name="connsiteX5-151" fmla="*/ 38275 w 394104"/>
              <a:gd name="connsiteY5-152" fmla="*/ 541106 h 549806"/>
              <a:gd name="connsiteX6-153" fmla="*/ 83519 w 394104"/>
              <a:gd name="connsiteY6-154" fmla="*/ 531581 h 549806"/>
              <a:gd name="connsiteX7-155" fmla="*/ 66850 w 394104"/>
              <a:gd name="connsiteY7-156" fmla="*/ 505387 h 549806"/>
              <a:gd name="connsiteX8-157" fmla="*/ 66849 w 394104"/>
              <a:gd name="connsiteY8-158" fmla="*/ 443475 h 549806"/>
              <a:gd name="connsiteX9-159" fmla="*/ 78756 w 394104"/>
              <a:gd name="connsiteY9-160" fmla="*/ 341081 h 549806"/>
              <a:gd name="connsiteX10-161" fmla="*/ 169244 w 394104"/>
              <a:gd name="connsiteY10-162" fmla="*/ 217256 h 549806"/>
              <a:gd name="connsiteX11-163" fmla="*/ 302594 w 394104"/>
              <a:gd name="connsiteY11-164" fmla="*/ 105337 h 549806"/>
              <a:gd name="connsiteX12-165" fmla="*/ 385938 w 394104"/>
              <a:gd name="connsiteY12-166" fmla="*/ 36281 h 549806"/>
              <a:gd name="connsiteX13-167" fmla="*/ 354982 w 394104"/>
              <a:gd name="connsiteY13-168" fmla="*/ 562 h 549806"/>
              <a:gd name="connsiteX0-169" fmla="*/ 354982 w 397053"/>
              <a:gd name="connsiteY0-170" fmla="*/ 5245 h 554489"/>
              <a:gd name="connsiteX1-171" fmla="*/ 245444 w 397053"/>
              <a:gd name="connsiteY1-172" fmla="*/ 55251 h 554489"/>
              <a:gd name="connsiteX2-173" fmla="*/ 126381 w 397053"/>
              <a:gd name="connsiteY2-174" fmla="*/ 140976 h 554489"/>
              <a:gd name="connsiteX3-175" fmla="*/ 28750 w 397053"/>
              <a:gd name="connsiteY3-176" fmla="*/ 271945 h 554489"/>
              <a:gd name="connsiteX4-177" fmla="*/ 175 w 397053"/>
              <a:gd name="connsiteY4-178" fmla="*/ 405295 h 554489"/>
              <a:gd name="connsiteX5-179" fmla="*/ 38275 w 397053"/>
              <a:gd name="connsiteY5-180" fmla="*/ 545789 h 554489"/>
              <a:gd name="connsiteX6-181" fmla="*/ 83519 w 397053"/>
              <a:gd name="connsiteY6-182" fmla="*/ 536264 h 554489"/>
              <a:gd name="connsiteX7-183" fmla="*/ 66850 w 397053"/>
              <a:gd name="connsiteY7-184" fmla="*/ 510070 h 554489"/>
              <a:gd name="connsiteX8-185" fmla="*/ 66849 w 397053"/>
              <a:gd name="connsiteY8-186" fmla="*/ 448158 h 554489"/>
              <a:gd name="connsiteX9-187" fmla="*/ 78756 w 397053"/>
              <a:gd name="connsiteY9-188" fmla="*/ 345764 h 554489"/>
              <a:gd name="connsiteX10-189" fmla="*/ 169244 w 397053"/>
              <a:gd name="connsiteY10-190" fmla="*/ 221939 h 554489"/>
              <a:gd name="connsiteX11-191" fmla="*/ 302594 w 397053"/>
              <a:gd name="connsiteY11-192" fmla="*/ 110020 h 554489"/>
              <a:gd name="connsiteX12-193" fmla="*/ 385938 w 397053"/>
              <a:gd name="connsiteY12-194" fmla="*/ 40964 h 554489"/>
              <a:gd name="connsiteX13-195" fmla="*/ 354982 w 397053"/>
              <a:gd name="connsiteY13-196" fmla="*/ 5245 h 554489"/>
              <a:gd name="connsiteX0-197" fmla="*/ 354982 w 384129"/>
              <a:gd name="connsiteY0-198" fmla="*/ 9 h 549253"/>
              <a:gd name="connsiteX1-199" fmla="*/ 245444 w 384129"/>
              <a:gd name="connsiteY1-200" fmla="*/ 50015 h 549253"/>
              <a:gd name="connsiteX2-201" fmla="*/ 126381 w 384129"/>
              <a:gd name="connsiteY2-202" fmla="*/ 135740 h 549253"/>
              <a:gd name="connsiteX3-203" fmla="*/ 28750 w 384129"/>
              <a:gd name="connsiteY3-204" fmla="*/ 266709 h 549253"/>
              <a:gd name="connsiteX4-205" fmla="*/ 175 w 384129"/>
              <a:gd name="connsiteY4-206" fmla="*/ 400059 h 549253"/>
              <a:gd name="connsiteX5-207" fmla="*/ 38275 w 384129"/>
              <a:gd name="connsiteY5-208" fmla="*/ 540553 h 549253"/>
              <a:gd name="connsiteX6-209" fmla="*/ 83519 w 384129"/>
              <a:gd name="connsiteY6-210" fmla="*/ 531028 h 549253"/>
              <a:gd name="connsiteX7-211" fmla="*/ 66850 w 384129"/>
              <a:gd name="connsiteY7-212" fmla="*/ 504834 h 549253"/>
              <a:gd name="connsiteX8-213" fmla="*/ 66849 w 384129"/>
              <a:gd name="connsiteY8-214" fmla="*/ 442922 h 549253"/>
              <a:gd name="connsiteX9-215" fmla="*/ 78756 w 384129"/>
              <a:gd name="connsiteY9-216" fmla="*/ 340528 h 549253"/>
              <a:gd name="connsiteX10-217" fmla="*/ 169244 w 384129"/>
              <a:gd name="connsiteY10-218" fmla="*/ 216703 h 549253"/>
              <a:gd name="connsiteX11-219" fmla="*/ 302594 w 384129"/>
              <a:gd name="connsiteY11-220" fmla="*/ 104784 h 549253"/>
              <a:gd name="connsiteX12-221" fmla="*/ 374031 w 384129"/>
              <a:gd name="connsiteY12-222" fmla="*/ 47634 h 549253"/>
              <a:gd name="connsiteX13-223" fmla="*/ 354982 w 384129"/>
              <a:gd name="connsiteY13-224" fmla="*/ 9 h 549253"/>
              <a:gd name="connsiteX0-225" fmla="*/ 354982 w 395312"/>
              <a:gd name="connsiteY0-226" fmla="*/ 8744 h 557988"/>
              <a:gd name="connsiteX1-227" fmla="*/ 245444 w 395312"/>
              <a:gd name="connsiteY1-228" fmla="*/ 58750 h 557988"/>
              <a:gd name="connsiteX2-229" fmla="*/ 126381 w 395312"/>
              <a:gd name="connsiteY2-230" fmla="*/ 144475 h 557988"/>
              <a:gd name="connsiteX3-231" fmla="*/ 28750 w 395312"/>
              <a:gd name="connsiteY3-232" fmla="*/ 275444 h 557988"/>
              <a:gd name="connsiteX4-233" fmla="*/ 175 w 395312"/>
              <a:gd name="connsiteY4-234" fmla="*/ 408794 h 557988"/>
              <a:gd name="connsiteX5-235" fmla="*/ 38275 w 395312"/>
              <a:gd name="connsiteY5-236" fmla="*/ 549288 h 557988"/>
              <a:gd name="connsiteX6-237" fmla="*/ 83519 w 395312"/>
              <a:gd name="connsiteY6-238" fmla="*/ 539763 h 557988"/>
              <a:gd name="connsiteX7-239" fmla="*/ 66850 w 395312"/>
              <a:gd name="connsiteY7-240" fmla="*/ 513569 h 557988"/>
              <a:gd name="connsiteX8-241" fmla="*/ 66849 w 395312"/>
              <a:gd name="connsiteY8-242" fmla="*/ 451657 h 557988"/>
              <a:gd name="connsiteX9-243" fmla="*/ 78756 w 395312"/>
              <a:gd name="connsiteY9-244" fmla="*/ 349263 h 557988"/>
              <a:gd name="connsiteX10-245" fmla="*/ 169244 w 395312"/>
              <a:gd name="connsiteY10-246" fmla="*/ 225438 h 557988"/>
              <a:gd name="connsiteX11-247" fmla="*/ 302594 w 395312"/>
              <a:gd name="connsiteY11-248" fmla="*/ 113519 h 557988"/>
              <a:gd name="connsiteX12-249" fmla="*/ 374031 w 395312"/>
              <a:gd name="connsiteY12-250" fmla="*/ 56369 h 557988"/>
              <a:gd name="connsiteX13-251" fmla="*/ 394650 w 395312"/>
              <a:gd name="connsiteY13-252" fmla="*/ 4556 h 557988"/>
              <a:gd name="connsiteX14" fmla="*/ 354982 w 395312"/>
              <a:gd name="connsiteY14" fmla="*/ 8744 h 557988"/>
              <a:gd name="connsiteX0-253" fmla="*/ 354982 w 397977"/>
              <a:gd name="connsiteY0-254" fmla="*/ 8744 h 557988"/>
              <a:gd name="connsiteX1-255" fmla="*/ 245444 w 397977"/>
              <a:gd name="connsiteY1-256" fmla="*/ 58750 h 557988"/>
              <a:gd name="connsiteX2-257" fmla="*/ 126381 w 397977"/>
              <a:gd name="connsiteY2-258" fmla="*/ 144475 h 557988"/>
              <a:gd name="connsiteX3-259" fmla="*/ 28750 w 397977"/>
              <a:gd name="connsiteY3-260" fmla="*/ 275444 h 557988"/>
              <a:gd name="connsiteX4-261" fmla="*/ 175 w 397977"/>
              <a:gd name="connsiteY4-262" fmla="*/ 408794 h 557988"/>
              <a:gd name="connsiteX5-263" fmla="*/ 38275 w 397977"/>
              <a:gd name="connsiteY5-264" fmla="*/ 549288 h 557988"/>
              <a:gd name="connsiteX6-265" fmla="*/ 83519 w 397977"/>
              <a:gd name="connsiteY6-266" fmla="*/ 539763 h 557988"/>
              <a:gd name="connsiteX7-267" fmla="*/ 66850 w 397977"/>
              <a:gd name="connsiteY7-268" fmla="*/ 513569 h 557988"/>
              <a:gd name="connsiteX8-269" fmla="*/ 66849 w 397977"/>
              <a:gd name="connsiteY8-270" fmla="*/ 451657 h 557988"/>
              <a:gd name="connsiteX9-271" fmla="*/ 78756 w 397977"/>
              <a:gd name="connsiteY9-272" fmla="*/ 349263 h 557988"/>
              <a:gd name="connsiteX10-273" fmla="*/ 169244 w 397977"/>
              <a:gd name="connsiteY10-274" fmla="*/ 225438 h 557988"/>
              <a:gd name="connsiteX11-275" fmla="*/ 302594 w 397977"/>
              <a:gd name="connsiteY11-276" fmla="*/ 113519 h 557988"/>
              <a:gd name="connsiteX12-277" fmla="*/ 374031 w 397977"/>
              <a:gd name="connsiteY12-278" fmla="*/ 56369 h 557988"/>
              <a:gd name="connsiteX13-279" fmla="*/ 394650 w 397977"/>
              <a:gd name="connsiteY13-280" fmla="*/ 4556 h 557988"/>
              <a:gd name="connsiteX14-281" fmla="*/ 354982 w 397977"/>
              <a:gd name="connsiteY14-282" fmla="*/ 8744 h 557988"/>
              <a:gd name="connsiteX0-283" fmla="*/ 354982 w 404483"/>
              <a:gd name="connsiteY0-284" fmla="*/ 7166 h 556410"/>
              <a:gd name="connsiteX1-285" fmla="*/ 245444 w 404483"/>
              <a:gd name="connsiteY1-286" fmla="*/ 57172 h 556410"/>
              <a:gd name="connsiteX2-287" fmla="*/ 126381 w 404483"/>
              <a:gd name="connsiteY2-288" fmla="*/ 142897 h 556410"/>
              <a:gd name="connsiteX3-289" fmla="*/ 28750 w 404483"/>
              <a:gd name="connsiteY3-290" fmla="*/ 273866 h 556410"/>
              <a:gd name="connsiteX4-291" fmla="*/ 175 w 404483"/>
              <a:gd name="connsiteY4-292" fmla="*/ 407216 h 556410"/>
              <a:gd name="connsiteX5-293" fmla="*/ 38275 w 404483"/>
              <a:gd name="connsiteY5-294" fmla="*/ 547710 h 556410"/>
              <a:gd name="connsiteX6-295" fmla="*/ 83519 w 404483"/>
              <a:gd name="connsiteY6-296" fmla="*/ 538185 h 556410"/>
              <a:gd name="connsiteX7-297" fmla="*/ 66850 w 404483"/>
              <a:gd name="connsiteY7-298" fmla="*/ 511991 h 556410"/>
              <a:gd name="connsiteX8-299" fmla="*/ 66849 w 404483"/>
              <a:gd name="connsiteY8-300" fmla="*/ 450079 h 556410"/>
              <a:gd name="connsiteX9-301" fmla="*/ 78756 w 404483"/>
              <a:gd name="connsiteY9-302" fmla="*/ 347685 h 556410"/>
              <a:gd name="connsiteX10-303" fmla="*/ 169244 w 404483"/>
              <a:gd name="connsiteY10-304" fmla="*/ 223860 h 556410"/>
              <a:gd name="connsiteX11-305" fmla="*/ 302594 w 404483"/>
              <a:gd name="connsiteY11-306" fmla="*/ 111941 h 556410"/>
              <a:gd name="connsiteX12-307" fmla="*/ 374031 w 404483"/>
              <a:gd name="connsiteY12-308" fmla="*/ 54791 h 556410"/>
              <a:gd name="connsiteX13-309" fmla="*/ 401794 w 404483"/>
              <a:gd name="connsiteY13-310" fmla="*/ 5360 h 556410"/>
              <a:gd name="connsiteX14-311" fmla="*/ 354982 w 404483"/>
              <a:gd name="connsiteY14-312" fmla="*/ 7166 h 556410"/>
              <a:gd name="connsiteX0-313" fmla="*/ 354982 w 404483"/>
              <a:gd name="connsiteY0-314" fmla="*/ 7166 h 556410"/>
              <a:gd name="connsiteX1-315" fmla="*/ 245444 w 404483"/>
              <a:gd name="connsiteY1-316" fmla="*/ 57172 h 556410"/>
              <a:gd name="connsiteX2-317" fmla="*/ 126381 w 404483"/>
              <a:gd name="connsiteY2-318" fmla="*/ 142897 h 556410"/>
              <a:gd name="connsiteX3-319" fmla="*/ 28750 w 404483"/>
              <a:gd name="connsiteY3-320" fmla="*/ 273866 h 556410"/>
              <a:gd name="connsiteX4-321" fmla="*/ 175 w 404483"/>
              <a:gd name="connsiteY4-322" fmla="*/ 407216 h 556410"/>
              <a:gd name="connsiteX5-323" fmla="*/ 38275 w 404483"/>
              <a:gd name="connsiteY5-324" fmla="*/ 547710 h 556410"/>
              <a:gd name="connsiteX6-325" fmla="*/ 83519 w 404483"/>
              <a:gd name="connsiteY6-326" fmla="*/ 538185 h 556410"/>
              <a:gd name="connsiteX7-327" fmla="*/ 66850 w 404483"/>
              <a:gd name="connsiteY7-328" fmla="*/ 511991 h 556410"/>
              <a:gd name="connsiteX8-329" fmla="*/ 62086 w 404483"/>
              <a:gd name="connsiteY8-330" fmla="*/ 450079 h 556410"/>
              <a:gd name="connsiteX9-331" fmla="*/ 78756 w 404483"/>
              <a:gd name="connsiteY9-332" fmla="*/ 347685 h 556410"/>
              <a:gd name="connsiteX10-333" fmla="*/ 169244 w 404483"/>
              <a:gd name="connsiteY10-334" fmla="*/ 223860 h 556410"/>
              <a:gd name="connsiteX11-335" fmla="*/ 302594 w 404483"/>
              <a:gd name="connsiteY11-336" fmla="*/ 111941 h 556410"/>
              <a:gd name="connsiteX12-337" fmla="*/ 374031 w 404483"/>
              <a:gd name="connsiteY12-338" fmla="*/ 54791 h 556410"/>
              <a:gd name="connsiteX13-339" fmla="*/ 401794 w 404483"/>
              <a:gd name="connsiteY13-340" fmla="*/ 5360 h 556410"/>
              <a:gd name="connsiteX14-341" fmla="*/ 354982 w 404483"/>
              <a:gd name="connsiteY14-342" fmla="*/ 7166 h 556410"/>
              <a:gd name="connsiteX0-343" fmla="*/ 354982 w 404483"/>
              <a:gd name="connsiteY0-344" fmla="*/ 7166 h 580155"/>
              <a:gd name="connsiteX1-345" fmla="*/ 245444 w 404483"/>
              <a:gd name="connsiteY1-346" fmla="*/ 57172 h 580155"/>
              <a:gd name="connsiteX2-347" fmla="*/ 126381 w 404483"/>
              <a:gd name="connsiteY2-348" fmla="*/ 142897 h 580155"/>
              <a:gd name="connsiteX3-349" fmla="*/ 28750 w 404483"/>
              <a:gd name="connsiteY3-350" fmla="*/ 273866 h 580155"/>
              <a:gd name="connsiteX4-351" fmla="*/ 175 w 404483"/>
              <a:gd name="connsiteY4-352" fmla="*/ 407216 h 580155"/>
              <a:gd name="connsiteX5-353" fmla="*/ 38275 w 404483"/>
              <a:gd name="connsiteY5-354" fmla="*/ 547710 h 580155"/>
              <a:gd name="connsiteX6-355" fmla="*/ 75562 w 404483"/>
              <a:gd name="connsiteY6-356" fmla="*/ 579893 h 580155"/>
              <a:gd name="connsiteX7-357" fmla="*/ 83519 w 404483"/>
              <a:gd name="connsiteY7-358" fmla="*/ 538185 h 580155"/>
              <a:gd name="connsiteX8-359" fmla="*/ 66850 w 404483"/>
              <a:gd name="connsiteY8-360" fmla="*/ 511991 h 580155"/>
              <a:gd name="connsiteX9-361" fmla="*/ 62086 w 404483"/>
              <a:gd name="connsiteY9-362" fmla="*/ 450079 h 580155"/>
              <a:gd name="connsiteX10-363" fmla="*/ 78756 w 404483"/>
              <a:gd name="connsiteY10-364" fmla="*/ 347685 h 580155"/>
              <a:gd name="connsiteX11-365" fmla="*/ 169244 w 404483"/>
              <a:gd name="connsiteY11-366" fmla="*/ 223860 h 580155"/>
              <a:gd name="connsiteX12-367" fmla="*/ 302594 w 404483"/>
              <a:gd name="connsiteY12-368" fmla="*/ 111941 h 580155"/>
              <a:gd name="connsiteX13-369" fmla="*/ 374031 w 404483"/>
              <a:gd name="connsiteY13-370" fmla="*/ 54791 h 580155"/>
              <a:gd name="connsiteX14-371" fmla="*/ 401794 w 404483"/>
              <a:gd name="connsiteY14-372" fmla="*/ 5360 h 580155"/>
              <a:gd name="connsiteX15" fmla="*/ 354982 w 404483"/>
              <a:gd name="connsiteY15" fmla="*/ 7166 h 5801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81" y="connsiteY14-282"/>
              </a:cxn>
              <a:cxn ang="0">
                <a:pos x="connsiteX15" y="connsiteY15"/>
              </a:cxn>
            </a:cxnLst>
            <a:rect l="l" t="t" r="r" b="b"/>
            <a:pathLst>
              <a:path w="404483" h="580155">
                <a:moveTo>
                  <a:pt x="354982" y="7166"/>
                </a:moveTo>
                <a:cubicBezTo>
                  <a:pt x="328924" y="15801"/>
                  <a:pt x="283544" y="34550"/>
                  <a:pt x="245444" y="57172"/>
                </a:cubicBezTo>
                <a:cubicBezTo>
                  <a:pt x="207344" y="79794"/>
                  <a:pt x="162497" y="106781"/>
                  <a:pt x="126381" y="142897"/>
                </a:cubicBezTo>
                <a:cubicBezTo>
                  <a:pt x="90265" y="179013"/>
                  <a:pt x="49784" y="229813"/>
                  <a:pt x="28750" y="273866"/>
                </a:cubicBezTo>
                <a:cubicBezTo>
                  <a:pt x="7716" y="317919"/>
                  <a:pt x="-1412" y="361575"/>
                  <a:pt x="175" y="407216"/>
                </a:cubicBezTo>
                <a:cubicBezTo>
                  <a:pt x="1762" y="452857"/>
                  <a:pt x="25711" y="518931"/>
                  <a:pt x="38275" y="547710"/>
                </a:cubicBezTo>
                <a:cubicBezTo>
                  <a:pt x="50840" y="576490"/>
                  <a:pt x="68021" y="581481"/>
                  <a:pt x="75562" y="579893"/>
                </a:cubicBezTo>
                <a:cubicBezTo>
                  <a:pt x="83103" y="578305"/>
                  <a:pt x="84971" y="549502"/>
                  <a:pt x="83519" y="538185"/>
                </a:cubicBezTo>
                <a:cubicBezTo>
                  <a:pt x="82067" y="526868"/>
                  <a:pt x="70422" y="526675"/>
                  <a:pt x="66850" y="511991"/>
                </a:cubicBezTo>
                <a:cubicBezTo>
                  <a:pt x="63278" y="497307"/>
                  <a:pt x="60102" y="477463"/>
                  <a:pt x="62086" y="450079"/>
                </a:cubicBezTo>
                <a:cubicBezTo>
                  <a:pt x="64070" y="422695"/>
                  <a:pt x="60896" y="385388"/>
                  <a:pt x="78756" y="347685"/>
                </a:cubicBezTo>
                <a:cubicBezTo>
                  <a:pt x="96616" y="309982"/>
                  <a:pt x="131938" y="263151"/>
                  <a:pt x="169244" y="223860"/>
                </a:cubicBezTo>
                <a:cubicBezTo>
                  <a:pt x="206550" y="184569"/>
                  <a:pt x="266875" y="140516"/>
                  <a:pt x="302594" y="111941"/>
                </a:cubicBezTo>
                <a:cubicBezTo>
                  <a:pt x="338313" y="83366"/>
                  <a:pt x="357498" y="72554"/>
                  <a:pt x="374031" y="54791"/>
                </a:cubicBezTo>
                <a:cubicBezTo>
                  <a:pt x="390564" y="37028"/>
                  <a:pt x="412112" y="22822"/>
                  <a:pt x="401794" y="5360"/>
                </a:cubicBezTo>
                <a:cubicBezTo>
                  <a:pt x="398619" y="-2577"/>
                  <a:pt x="381040" y="-1469"/>
                  <a:pt x="354982" y="71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2610832" y="1823072"/>
            <a:ext cx="1057275" cy="1263650"/>
          </a:xfrm>
          <a:custGeom>
            <a:avLst/>
            <a:gdLst>
              <a:gd name="connsiteX0" fmla="*/ 1023891 w 1050603"/>
              <a:gd name="connsiteY0" fmla="*/ 666 h 1261295"/>
              <a:gd name="connsiteX1" fmla="*/ 905522 w 1050603"/>
              <a:gd name="connsiteY1" fmla="*/ 113116 h 1261295"/>
              <a:gd name="connsiteX2" fmla="*/ 429087 w 1050603"/>
              <a:gd name="connsiteY2" fmla="*/ 660572 h 1261295"/>
              <a:gd name="connsiteX3" fmla="*/ 331433 w 1050603"/>
              <a:gd name="connsiteY3" fmla="*/ 781900 h 1261295"/>
              <a:gd name="connsiteX4" fmla="*/ 233779 w 1050603"/>
              <a:gd name="connsiteY4" fmla="*/ 903229 h 1261295"/>
              <a:gd name="connsiteX5" fmla="*/ 0 w 1050603"/>
              <a:gd name="connsiteY5" fmla="*/ 1213947 h 1261295"/>
              <a:gd name="connsiteX6" fmla="*/ 14796 w 1050603"/>
              <a:gd name="connsiteY6" fmla="*/ 1261295 h 1261295"/>
              <a:gd name="connsiteX7" fmla="*/ 76940 w 1050603"/>
              <a:gd name="connsiteY7" fmla="*/ 1255376 h 1261295"/>
              <a:gd name="connsiteX8" fmla="*/ 88777 w 1050603"/>
              <a:gd name="connsiteY8" fmla="*/ 1219866 h 1261295"/>
              <a:gd name="connsiteX9" fmla="*/ 337351 w 1050603"/>
              <a:gd name="connsiteY9" fmla="*/ 915066 h 1261295"/>
              <a:gd name="connsiteX10" fmla="*/ 704295 w 1050603"/>
              <a:gd name="connsiteY10" fmla="*/ 488937 h 1261295"/>
              <a:gd name="connsiteX11" fmla="*/ 958788 w 1050603"/>
              <a:gd name="connsiteY11" fmla="*/ 187097 h 1261295"/>
              <a:gd name="connsiteX12" fmla="*/ 1044606 w 1050603"/>
              <a:gd name="connsiteY12" fmla="*/ 71687 h 1261295"/>
              <a:gd name="connsiteX13" fmla="*/ 1023891 w 1050603"/>
              <a:gd name="connsiteY13" fmla="*/ 666 h 1261295"/>
              <a:gd name="connsiteX0-1" fmla="*/ 1023891 w 1050603"/>
              <a:gd name="connsiteY0-2" fmla="*/ 666 h 1264254"/>
              <a:gd name="connsiteX1-3" fmla="*/ 905522 w 1050603"/>
              <a:gd name="connsiteY1-4" fmla="*/ 113116 h 1264254"/>
              <a:gd name="connsiteX2-5" fmla="*/ 429087 w 1050603"/>
              <a:gd name="connsiteY2-6" fmla="*/ 660572 h 1264254"/>
              <a:gd name="connsiteX3-7" fmla="*/ 331433 w 1050603"/>
              <a:gd name="connsiteY3-8" fmla="*/ 781900 h 1264254"/>
              <a:gd name="connsiteX4-9" fmla="*/ 233779 w 1050603"/>
              <a:gd name="connsiteY4-10" fmla="*/ 903229 h 1264254"/>
              <a:gd name="connsiteX5-11" fmla="*/ 0 w 1050603"/>
              <a:gd name="connsiteY5-12" fmla="*/ 1213947 h 1264254"/>
              <a:gd name="connsiteX6-13" fmla="*/ 14796 w 1050603"/>
              <a:gd name="connsiteY6-14" fmla="*/ 1261295 h 1264254"/>
              <a:gd name="connsiteX7-15" fmla="*/ 82858 w 1050603"/>
              <a:gd name="connsiteY7-16" fmla="*/ 1264254 h 1264254"/>
              <a:gd name="connsiteX8-17" fmla="*/ 88777 w 1050603"/>
              <a:gd name="connsiteY8-18" fmla="*/ 1219866 h 1264254"/>
              <a:gd name="connsiteX9-19" fmla="*/ 337351 w 1050603"/>
              <a:gd name="connsiteY9-20" fmla="*/ 915066 h 1264254"/>
              <a:gd name="connsiteX10-21" fmla="*/ 704295 w 1050603"/>
              <a:gd name="connsiteY10-22" fmla="*/ 488937 h 1264254"/>
              <a:gd name="connsiteX11-23" fmla="*/ 958788 w 1050603"/>
              <a:gd name="connsiteY11-24" fmla="*/ 187097 h 1264254"/>
              <a:gd name="connsiteX12-25" fmla="*/ 1044606 w 1050603"/>
              <a:gd name="connsiteY12-26" fmla="*/ 71687 h 1264254"/>
              <a:gd name="connsiteX13-27" fmla="*/ 1023891 w 1050603"/>
              <a:gd name="connsiteY13-28" fmla="*/ 666 h 1264254"/>
              <a:gd name="connsiteX0-29" fmla="*/ 1023891 w 1050603"/>
              <a:gd name="connsiteY0-30" fmla="*/ 666 h 1264254"/>
              <a:gd name="connsiteX1-31" fmla="*/ 905522 w 1050603"/>
              <a:gd name="connsiteY1-32" fmla="*/ 113116 h 1264254"/>
              <a:gd name="connsiteX2-33" fmla="*/ 429087 w 1050603"/>
              <a:gd name="connsiteY2-34" fmla="*/ 660572 h 1264254"/>
              <a:gd name="connsiteX3-35" fmla="*/ 331433 w 1050603"/>
              <a:gd name="connsiteY3-36" fmla="*/ 781900 h 1264254"/>
              <a:gd name="connsiteX4-37" fmla="*/ 233779 w 1050603"/>
              <a:gd name="connsiteY4-38" fmla="*/ 903229 h 1264254"/>
              <a:gd name="connsiteX5-39" fmla="*/ 0 w 1050603"/>
              <a:gd name="connsiteY5-40" fmla="*/ 1213947 h 1264254"/>
              <a:gd name="connsiteX6-41" fmla="*/ 14796 w 1050603"/>
              <a:gd name="connsiteY6-42" fmla="*/ 1261295 h 1264254"/>
              <a:gd name="connsiteX7-43" fmla="*/ 82858 w 1050603"/>
              <a:gd name="connsiteY7-44" fmla="*/ 1264254 h 1264254"/>
              <a:gd name="connsiteX8-45" fmla="*/ 97655 w 1050603"/>
              <a:gd name="connsiteY8-46" fmla="*/ 1216907 h 1264254"/>
              <a:gd name="connsiteX9-47" fmla="*/ 337351 w 1050603"/>
              <a:gd name="connsiteY9-48" fmla="*/ 915066 h 1264254"/>
              <a:gd name="connsiteX10-49" fmla="*/ 704295 w 1050603"/>
              <a:gd name="connsiteY10-50" fmla="*/ 488937 h 1264254"/>
              <a:gd name="connsiteX11-51" fmla="*/ 958788 w 1050603"/>
              <a:gd name="connsiteY11-52" fmla="*/ 187097 h 1264254"/>
              <a:gd name="connsiteX12-53" fmla="*/ 1044606 w 1050603"/>
              <a:gd name="connsiteY12-54" fmla="*/ 71687 h 1264254"/>
              <a:gd name="connsiteX13-55" fmla="*/ 1023891 w 1050603"/>
              <a:gd name="connsiteY13-56" fmla="*/ 666 h 1264254"/>
              <a:gd name="connsiteX0-57" fmla="*/ 1023891 w 1050603"/>
              <a:gd name="connsiteY0-58" fmla="*/ 666 h 1264254"/>
              <a:gd name="connsiteX1-59" fmla="*/ 905522 w 1050603"/>
              <a:gd name="connsiteY1-60" fmla="*/ 113116 h 1264254"/>
              <a:gd name="connsiteX2-61" fmla="*/ 429087 w 1050603"/>
              <a:gd name="connsiteY2-62" fmla="*/ 660572 h 1264254"/>
              <a:gd name="connsiteX3-63" fmla="*/ 331433 w 1050603"/>
              <a:gd name="connsiteY3-64" fmla="*/ 787819 h 1264254"/>
              <a:gd name="connsiteX4-65" fmla="*/ 233779 w 1050603"/>
              <a:gd name="connsiteY4-66" fmla="*/ 903229 h 1264254"/>
              <a:gd name="connsiteX5-67" fmla="*/ 0 w 1050603"/>
              <a:gd name="connsiteY5-68" fmla="*/ 1213947 h 1264254"/>
              <a:gd name="connsiteX6-69" fmla="*/ 14796 w 1050603"/>
              <a:gd name="connsiteY6-70" fmla="*/ 1261295 h 1264254"/>
              <a:gd name="connsiteX7-71" fmla="*/ 82858 w 1050603"/>
              <a:gd name="connsiteY7-72" fmla="*/ 1264254 h 1264254"/>
              <a:gd name="connsiteX8-73" fmla="*/ 97655 w 1050603"/>
              <a:gd name="connsiteY8-74" fmla="*/ 1216907 h 1264254"/>
              <a:gd name="connsiteX9-75" fmla="*/ 337351 w 1050603"/>
              <a:gd name="connsiteY9-76" fmla="*/ 915066 h 1264254"/>
              <a:gd name="connsiteX10-77" fmla="*/ 704295 w 1050603"/>
              <a:gd name="connsiteY10-78" fmla="*/ 488937 h 1264254"/>
              <a:gd name="connsiteX11-79" fmla="*/ 958788 w 1050603"/>
              <a:gd name="connsiteY11-80" fmla="*/ 187097 h 1264254"/>
              <a:gd name="connsiteX12-81" fmla="*/ 1044606 w 1050603"/>
              <a:gd name="connsiteY12-82" fmla="*/ 71687 h 1264254"/>
              <a:gd name="connsiteX13-83" fmla="*/ 1023891 w 1050603"/>
              <a:gd name="connsiteY13-84" fmla="*/ 666 h 1264254"/>
              <a:gd name="connsiteX0-85" fmla="*/ 1023891 w 1050603"/>
              <a:gd name="connsiteY0-86" fmla="*/ 666 h 1264254"/>
              <a:gd name="connsiteX1-87" fmla="*/ 905522 w 1050603"/>
              <a:gd name="connsiteY1-88" fmla="*/ 113116 h 1264254"/>
              <a:gd name="connsiteX2-89" fmla="*/ 429087 w 1050603"/>
              <a:gd name="connsiteY2-90" fmla="*/ 660572 h 1264254"/>
              <a:gd name="connsiteX3-91" fmla="*/ 325514 w 1050603"/>
              <a:gd name="connsiteY3-92" fmla="*/ 790778 h 1264254"/>
              <a:gd name="connsiteX4-93" fmla="*/ 233779 w 1050603"/>
              <a:gd name="connsiteY4-94" fmla="*/ 903229 h 1264254"/>
              <a:gd name="connsiteX5-95" fmla="*/ 0 w 1050603"/>
              <a:gd name="connsiteY5-96" fmla="*/ 1213947 h 1264254"/>
              <a:gd name="connsiteX6-97" fmla="*/ 14796 w 1050603"/>
              <a:gd name="connsiteY6-98" fmla="*/ 1261295 h 1264254"/>
              <a:gd name="connsiteX7-99" fmla="*/ 82858 w 1050603"/>
              <a:gd name="connsiteY7-100" fmla="*/ 1264254 h 1264254"/>
              <a:gd name="connsiteX8-101" fmla="*/ 97655 w 1050603"/>
              <a:gd name="connsiteY8-102" fmla="*/ 1216907 h 1264254"/>
              <a:gd name="connsiteX9-103" fmla="*/ 337351 w 1050603"/>
              <a:gd name="connsiteY9-104" fmla="*/ 915066 h 1264254"/>
              <a:gd name="connsiteX10-105" fmla="*/ 704295 w 1050603"/>
              <a:gd name="connsiteY10-106" fmla="*/ 488937 h 1264254"/>
              <a:gd name="connsiteX11-107" fmla="*/ 958788 w 1050603"/>
              <a:gd name="connsiteY11-108" fmla="*/ 187097 h 1264254"/>
              <a:gd name="connsiteX12-109" fmla="*/ 1044606 w 1050603"/>
              <a:gd name="connsiteY12-110" fmla="*/ 71687 h 1264254"/>
              <a:gd name="connsiteX13-111" fmla="*/ 1023891 w 1050603"/>
              <a:gd name="connsiteY13-112" fmla="*/ 666 h 1264254"/>
              <a:gd name="connsiteX0-113" fmla="*/ 1023891 w 1050603"/>
              <a:gd name="connsiteY0-114" fmla="*/ 666 h 1264254"/>
              <a:gd name="connsiteX1-115" fmla="*/ 905522 w 1050603"/>
              <a:gd name="connsiteY1-116" fmla="*/ 113116 h 1264254"/>
              <a:gd name="connsiteX2-117" fmla="*/ 429087 w 1050603"/>
              <a:gd name="connsiteY2-118" fmla="*/ 660572 h 1264254"/>
              <a:gd name="connsiteX3-119" fmla="*/ 322555 w 1050603"/>
              <a:gd name="connsiteY3-120" fmla="*/ 781900 h 1264254"/>
              <a:gd name="connsiteX4-121" fmla="*/ 233779 w 1050603"/>
              <a:gd name="connsiteY4-122" fmla="*/ 903229 h 1264254"/>
              <a:gd name="connsiteX5-123" fmla="*/ 0 w 1050603"/>
              <a:gd name="connsiteY5-124" fmla="*/ 1213947 h 1264254"/>
              <a:gd name="connsiteX6-125" fmla="*/ 14796 w 1050603"/>
              <a:gd name="connsiteY6-126" fmla="*/ 1261295 h 1264254"/>
              <a:gd name="connsiteX7-127" fmla="*/ 82858 w 1050603"/>
              <a:gd name="connsiteY7-128" fmla="*/ 1264254 h 1264254"/>
              <a:gd name="connsiteX8-129" fmla="*/ 97655 w 1050603"/>
              <a:gd name="connsiteY8-130" fmla="*/ 1216907 h 1264254"/>
              <a:gd name="connsiteX9-131" fmla="*/ 337351 w 1050603"/>
              <a:gd name="connsiteY9-132" fmla="*/ 915066 h 1264254"/>
              <a:gd name="connsiteX10-133" fmla="*/ 704295 w 1050603"/>
              <a:gd name="connsiteY10-134" fmla="*/ 488937 h 1264254"/>
              <a:gd name="connsiteX11-135" fmla="*/ 958788 w 1050603"/>
              <a:gd name="connsiteY11-136" fmla="*/ 187097 h 1264254"/>
              <a:gd name="connsiteX12-137" fmla="*/ 1044606 w 1050603"/>
              <a:gd name="connsiteY12-138" fmla="*/ 71687 h 1264254"/>
              <a:gd name="connsiteX13-139" fmla="*/ 1023891 w 1050603"/>
              <a:gd name="connsiteY13-140" fmla="*/ 666 h 1264254"/>
              <a:gd name="connsiteX0-141" fmla="*/ 1023891 w 1057146"/>
              <a:gd name="connsiteY0-142" fmla="*/ 792 h 1264380"/>
              <a:gd name="connsiteX1-143" fmla="*/ 905522 w 1057146"/>
              <a:gd name="connsiteY1-144" fmla="*/ 113242 h 1264380"/>
              <a:gd name="connsiteX2-145" fmla="*/ 429087 w 1057146"/>
              <a:gd name="connsiteY2-146" fmla="*/ 660698 h 1264380"/>
              <a:gd name="connsiteX3-147" fmla="*/ 322555 w 1057146"/>
              <a:gd name="connsiteY3-148" fmla="*/ 782026 h 1264380"/>
              <a:gd name="connsiteX4-149" fmla="*/ 233779 w 1057146"/>
              <a:gd name="connsiteY4-150" fmla="*/ 903355 h 1264380"/>
              <a:gd name="connsiteX5-151" fmla="*/ 0 w 1057146"/>
              <a:gd name="connsiteY5-152" fmla="*/ 1214073 h 1264380"/>
              <a:gd name="connsiteX6-153" fmla="*/ 14796 w 1057146"/>
              <a:gd name="connsiteY6-154" fmla="*/ 1261421 h 1264380"/>
              <a:gd name="connsiteX7-155" fmla="*/ 82858 w 1057146"/>
              <a:gd name="connsiteY7-156" fmla="*/ 1264380 h 1264380"/>
              <a:gd name="connsiteX8-157" fmla="*/ 97655 w 1057146"/>
              <a:gd name="connsiteY8-158" fmla="*/ 1217033 h 1264380"/>
              <a:gd name="connsiteX9-159" fmla="*/ 337351 w 1057146"/>
              <a:gd name="connsiteY9-160" fmla="*/ 915192 h 1264380"/>
              <a:gd name="connsiteX10-161" fmla="*/ 704295 w 1057146"/>
              <a:gd name="connsiteY10-162" fmla="*/ 489063 h 1264380"/>
              <a:gd name="connsiteX11-163" fmla="*/ 958788 w 1057146"/>
              <a:gd name="connsiteY11-164" fmla="*/ 187223 h 1264380"/>
              <a:gd name="connsiteX12-165" fmla="*/ 1044606 w 1057146"/>
              <a:gd name="connsiteY12-166" fmla="*/ 71813 h 1264380"/>
              <a:gd name="connsiteX13-167" fmla="*/ 1023891 w 1057146"/>
              <a:gd name="connsiteY13-168" fmla="*/ 792 h 12643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1057146" h="1264380">
                <a:moveTo>
                  <a:pt x="1023891" y="792"/>
                </a:moveTo>
                <a:cubicBezTo>
                  <a:pt x="1000710" y="7697"/>
                  <a:pt x="1004656" y="3258"/>
                  <a:pt x="905522" y="113242"/>
                </a:cubicBezTo>
                <a:cubicBezTo>
                  <a:pt x="806388" y="223226"/>
                  <a:pt x="526248" y="549234"/>
                  <a:pt x="429087" y="660698"/>
                </a:cubicBezTo>
                <a:lnTo>
                  <a:pt x="322555" y="782026"/>
                </a:lnTo>
                <a:cubicBezTo>
                  <a:pt x="290004" y="822469"/>
                  <a:pt x="287538" y="831347"/>
                  <a:pt x="233779" y="903355"/>
                </a:cubicBezTo>
                <a:cubicBezTo>
                  <a:pt x="180020" y="975363"/>
                  <a:pt x="30085" y="1158341"/>
                  <a:pt x="0" y="1214073"/>
                </a:cubicBezTo>
                <a:lnTo>
                  <a:pt x="14796" y="1261421"/>
                </a:lnTo>
                <a:cubicBezTo>
                  <a:pt x="35511" y="1259448"/>
                  <a:pt x="75953" y="1257475"/>
                  <a:pt x="82858" y="1264380"/>
                </a:cubicBezTo>
                <a:cubicBezTo>
                  <a:pt x="86804" y="1252543"/>
                  <a:pt x="55240" y="1275231"/>
                  <a:pt x="97655" y="1217033"/>
                </a:cubicBezTo>
                <a:cubicBezTo>
                  <a:pt x="140070" y="1158835"/>
                  <a:pt x="236244" y="1036520"/>
                  <a:pt x="337351" y="915192"/>
                </a:cubicBezTo>
                <a:cubicBezTo>
                  <a:pt x="438458" y="793864"/>
                  <a:pt x="600722" y="610391"/>
                  <a:pt x="704295" y="489063"/>
                </a:cubicBezTo>
                <a:cubicBezTo>
                  <a:pt x="807868" y="367735"/>
                  <a:pt x="902070" y="256765"/>
                  <a:pt x="958788" y="187223"/>
                </a:cubicBezTo>
                <a:cubicBezTo>
                  <a:pt x="1015506" y="117681"/>
                  <a:pt x="1016000" y="110283"/>
                  <a:pt x="1044606" y="71813"/>
                </a:cubicBezTo>
                <a:cubicBezTo>
                  <a:pt x="1073212" y="33343"/>
                  <a:pt x="1047072" y="-6113"/>
                  <a:pt x="1023891" y="7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2237769" y="1818310"/>
            <a:ext cx="1397000" cy="1270000"/>
          </a:xfrm>
          <a:custGeom>
            <a:avLst/>
            <a:gdLst>
              <a:gd name="connsiteX0" fmla="*/ 1395523 w 1396163"/>
              <a:gd name="connsiteY0" fmla="*/ 525 h 1269199"/>
              <a:gd name="connsiteX1" fmla="*/ 1334386 w 1396163"/>
              <a:gd name="connsiteY1" fmla="*/ 43055 h 1269199"/>
              <a:gd name="connsiteX2" fmla="*/ 1190846 w 1396163"/>
              <a:gd name="connsiteY2" fmla="*/ 213176 h 1269199"/>
              <a:gd name="connsiteX3" fmla="*/ 893134 w 1396163"/>
              <a:gd name="connsiteY3" fmla="*/ 553418 h 1269199"/>
              <a:gd name="connsiteX4" fmla="*/ 720355 w 1396163"/>
              <a:gd name="connsiteY4" fmla="*/ 739488 h 1269199"/>
              <a:gd name="connsiteX5" fmla="*/ 281762 w 1396163"/>
              <a:gd name="connsiteY5" fmla="*/ 1090362 h 1269199"/>
              <a:gd name="connsiteX6" fmla="*/ 69111 w 1396163"/>
              <a:gd name="connsiteY6" fmla="*/ 1236560 h 1269199"/>
              <a:gd name="connsiteX7" fmla="*/ 0 w 1396163"/>
              <a:gd name="connsiteY7" fmla="*/ 1233902 h 1269199"/>
              <a:gd name="connsiteX8" fmla="*/ 0 w 1396163"/>
              <a:gd name="connsiteY8" fmla="*/ 1265799 h 1269199"/>
              <a:gd name="connsiteX9" fmla="*/ 85060 w 1396163"/>
              <a:gd name="connsiteY9" fmla="*/ 1263141 h 1269199"/>
              <a:gd name="connsiteX10" fmla="*/ 202018 w 1396163"/>
              <a:gd name="connsiteY10" fmla="*/ 1191372 h 1269199"/>
              <a:gd name="connsiteX11" fmla="*/ 704406 w 1396163"/>
              <a:gd name="connsiteY11" fmla="*/ 789992 h 1269199"/>
              <a:gd name="connsiteX12" fmla="*/ 1105786 w 1396163"/>
              <a:gd name="connsiteY12" fmla="*/ 364690 h 1269199"/>
              <a:gd name="connsiteX13" fmla="*/ 1347676 w 1396163"/>
              <a:gd name="connsiteY13" fmla="*/ 61662 h 1269199"/>
              <a:gd name="connsiteX14" fmla="*/ 1395523 w 1396163"/>
              <a:gd name="connsiteY14" fmla="*/ 525 h 126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396163" h="1269199">
                <a:moveTo>
                  <a:pt x="1395523" y="525"/>
                </a:moveTo>
                <a:cubicBezTo>
                  <a:pt x="1393308" y="-2576"/>
                  <a:pt x="1368499" y="7613"/>
                  <a:pt x="1334386" y="43055"/>
                </a:cubicBezTo>
                <a:cubicBezTo>
                  <a:pt x="1300273" y="78497"/>
                  <a:pt x="1264388" y="128116"/>
                  <a:pt x="1190846" y="213176"/>
                </a:cubicBezTo>
                <a:cubicBezTo>
                  <a:pt x="1117304" y="298237"/>
                  <a:pt x="971549" y="465699"/>
                  <a:pt x="893134" y="553418"/>
                </a:cubicBezTo>
                <a:cubicBezTo>
                  <a:pt x="814719" y="641137"/>
                  <a:pt x="822250" y="649997"/>
                  <a:pt x="720355" y="739488"/>
                </a:cubicBezTo>
                <a:cubicBezTo>
                  <a:pt x="618460" y="828979"/>
                  <a:pt x="390303" y="1007517"/>
                  <a:pt x="281762" y="1090362"/>
                </a:cubicBezTo>
                <a:cubicBezTo>
                  <a:pt x="173221" y="1173207"/>
                  <a:pt x="124932" y="1213523"/>
                  <a:pt x="69111" y="1236560"/>
                </a:cubicBezTo>
                <a:lnTo>
                  <a:pt x="0" y="1233902"/>
                </a:lnTo>
                <a:lnTo>
                  <a:pt x="0" y="1265799"/>
                </a:lnTo>
                <a:cubicBezTo>
                  <a:pt x="28353" y="1264913"/>
                  <a:pt x="51390" y="1275546"/>
                  <a:pt x="85060" y="1263141"/>
                </a:cubicBezTo>
                <a:cubicBezTo>
                  <a:pt x="118730" y="1250737"/>
                  <a:pt x="98794" y="1270230"/>
                  <a:pt x="202018" y="1191372"/>
                </a:cubicBezTo>
                <a:cubicBezTo>
                  <a:pt x="305242" y="1112514"/>
                  <a:pt x="553778" y="927772"/>
                  <a:pt x="704406" y="789992"/>
                </a:cubicBezTo>
                <a:cubicBezTo>
                  <a:pt x="855034" y="652212"/>
                  <a:pt x="998574" y="486078"/>
                  <a:pt x="1105786" y="364690"/>
                </a:cubicBezTo>
                <a:cubicBezTo>
                  <a:pt x="1212998" y="243302"/>
                  <a:pt x="1298501" y="120141"/>
                  <a:pt x="1347676" y="61662"/>
                </a:cubicBezTo>
                <a:cubicBezTo>
                  <a:pt x="1396851" y="3183"/>
                  <a:pt x="1397738" y="3626"/>
                  <a:pt x="1395523" y="5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2618769" y="2526335"/>
            <a:ext cx="779463" cy="546100"/>
          </a:xfrm>
          <a:custGeom>
            <a:avLst/>
            <a:gdLst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70121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58849 w 778923"/>
              <a:gd name="connsiteY11" fmla="*/ 269865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0 w 778923"/>
              <a:gd name="connsiteY14" fmla="*/ 501123 h 546312"/>
              <a:gd name="connsiteX0-1" fmla="*/ 0 w 778923"/>
              <a:gd name="connsiteY0-2" fmla="*/ 501123 h 546312"/>
              <a:gd name="connsiteX1-3" fmla="*/ 66453 w 778923"/>
              <a:gd name="connsiteY1-4" fmla="*/ 482516 h 546312"/>
              <a:gd name="connsiteX2-5" fmla="*/ 170121 w 778923"/>
              <a:gd name="connsiteY2-6" fmla="*/ 402772 h 546312"/>
              <a:gd name="connsiteX3-7" fmla="*/ 265814 w 778923"/>
              <a:gd name="connsiteY3-8" fmla="*/ 301763 h 546312"/>
              <a:gd name="connsiteX4-9" fmla="*/ 457200 w 778923"/>
              <a:gd name="connsiteY4-10" fmla="*/ 147591 h 546312"/>
              <a:gd name="connsiteX5-11" fmla="*/ 616688 w 778923"/>
              <a:gd name="connsiteY5-12" fmla="*/ 46582 h 546312"/>
              <a:gd name="connsiteX6-13" fmla="*/ 728330 w 778923"/>
              <a:gd name="connsiteY6-14" fmla="*/ 1393 h 546312"/>
              <a:gd name="connsiteX7-15" fmla="*/ 778835 w 778923"/>
              <a:gd name="connsiteY7-16" fmla="*/ 14684 h 546312"/>
              <a:gd name="connsiteX8-17" fmla="*/ 717697 w 778923"/>
              <a:gd name="connsiteY8-18" fmla="*/ 46582 h 546312"/>
              <a:gd name="connsiteX9-19" fmla="*/ 664535 w 778923"/>
              <a:gd name="connsiteY9-20" fmla="*/ 62530 h 546312"/>
              <a:gd name="connsiteX10-21" fmla="*/ 582132 w 778923"/>
              <a:gd name="connsiteY10-22" fmla="*/ 107719 h 546312"/>
              <a:gd name="connsiteX11-23" fmla="*/ 358849 w 778923"/>
              <a:gd name="connsiteY11-24" fmla="*/ 269865 h 546312"/>
              <a:gd name="connsiteX12-25" fmla="*/ 159488 w 778923"/>
              <a:gd name="connsiteY12-26" fmla="*/ 453277 h 546312"/>
              <a:gd name="connsiteX13-27" fmla="*/ 63795 w 778923"/>
              <a:gd name="connsiteY13-28" fmla="*/ 546312 h 546312"/>
              <a:gd name="connsiteX14-29" fmla="*/ 18607 w 778923"/>
              <a:gd name="connsiteY14-30" fmla="*/ 540996 h 546312"/>
              <a:gd name="connsiteX15" fmla="*/ 0 w 778923"/>
              <a:gd name="connsiteY15" fmla="*/ 501123 h 546312"/>
              <a:gd name="connsiteX0-31" fmla="*/ 0 w 778923"/>
              <a:gd name="connsiteY0-32" fmla="*/ 501123 h 546312"/>
              <a:gd name="connsiteX1-33" fmla="*/ 66453 w 778923"/>
              <a:gd name="connsiteY1-34" fmla="*/ 482516 h 546312"/>
              <a:gd name="connsiteX2-35" fmla="*/ 170121 w 778923"/>
              <a:gd name="connsiteY2-36" fmla="*/ 402772 h 546312"/>
              <a:gd name="connsiteX3-37" fmla="*/ 265814 w 778923"/>
              <a:gd name="connsiteY3-38" fmla="*/ 301763 h 546312"/>
              <a:gd name="connsiteX4-39" fmla="*/ 457200 w 778923"/>
              <a:gd name="connsiteY4-40" fmla="*/ 147591 h 546312"/>
              <a:gd name="connsiteX5-41" fmla="*/ 616688 w 778923"/>
              <a:gd name="connsiteY5-42" fmla="*/ 46582 h 546312"/>
              <a:gd name="connsiteX6-43" fmla="*/ 728330 w 778923"/>
              <a:gd name="connsiteY6-44" fmla="*/ 1393 h 546312"/>
              <a:gd name="connsiteX7-45" fmla="*/ 778835 w 778923"/>
              <a:gd name="connsiteY7-46" fmla="*/ 14684 h 546312"/>
              <a:gd name="connsiteX8-47" fmla="*/ 717697 w 778923"/>
              <a:gd name="connsiteY8-48" fmla="*/ 46582 h 546312"/>
              <a:gd name="connsiteX9-49" fmla="*/ 664535 w 778923"/>
              <a:gd name="connsiteY9-50" fmla="*/ 62530 h 546312"/>
              <a:gd name="connsiteX10-51" fmla="*/ 582132 w 778923"/>
              <a:gd name="connsiteY10-52" fmla="*/ 107719 h 546312"/>
              <a:gd name="connsiteX11-53" fmla="*/ 361508 w 778923"/>
              <a:gd name="connsiteY11-54" fmla="*/ 277840 h 546312"/>
              <a:gd name="connsiteX12-55" fmla="*/ 159488 w 778923"/>
              <a:gd name="connsiteY12-56" fmla="*/ 453277 h 546312"/>
              <a:gd name="connsiteX13-57" fmla="*/ 63795 w 778923"/>
              <a:gd name="connsiteY13-58" fmla="*/ 546312 h 546312"/>
              <a:gd name="connsiteX14-59" fmla="*/ 18607 w 778923"/>
              <a:gd name="connsiteY14-60" fmla="*/ 540996 h 546312"/>
              <a:gd name="connsiteX15-61" fmla="*/ 0 w 778923"/>
              <a:gd name="connsiteY15-62" fmla="*/ 501123 h 546312"/>
              <a:gd name="connsiteX0-63" fmla="*/ 0 w 778923"/>
              <a:gd name="connsiteY0-64" fmla="*/ 501123 h 546312"/>
              <a:gd name="connsiteX1-65" fmla="*/ 66453 w 778923"/>
              <a:gd name="connsiteY1-66" fmla="*/ 482516 h 546312"/>
              <a:gd name="connsiteX2-67" fmla="*/ 164804 w 778923"/>
              <a:gd name="connsiteY2-68" fmla="*/ 402772 h 546312"/>
              <a:gd name="connsiteX3-69" fmla="*/ 265814 w 778923"/>
              <a:gd name="connsiteY3-70" fmla="*/ 301763 h 546312"/>
              <a:gd name="connsiteX4-71" fmla="*/ 457200 w 778923"/>
              <a:gd name="connsiteY4-72" fmla="*/ 147591 h 546312"/>
              <a:gd name="connsiteX5-73" fmla="*/ 616688 w 778923"/>
              <a:gd name="connsiteY5-74" fmla="*/ 46582 h 546312"/>
              <a:gd name="connsiteX6-75" fmla="*/ 728330 w 778923"/>
              <a:gd name="connsiteY6-76" fmla="*/ 1393 h 546312"/>
              <a:gd name="connsiteX7-77" fmla="*/ 778835 w 778923"/>
              <a:gd name="connsiteY7-78" fmla="*/ 14684 h 546312"/>
              <a:gd name="connsiteX8-79" fmla="*/ 717697 w 778923"/>
              <a:gd name="connsiteY8-80" fmla="*/ 46582 h 546312"/>
              <a:gd name="connsiteX9-81" fmla="*/ 664535 w 778923"/>
              <a:gd name="connsiteY9-82" fmla="*/ 62530 h 546312"/>
              <a:gd name="connsiteX10-83" fmla="*/ 582132 w 778923"/>
              <a:gd name="connsiteY10-84" fmla="*/ 107719 h 546312"/>
              <a:gd name="connsiteX11-85" fmla="*/ 361508 w 778923"/>
              <a:gd name="connsiteY11-86" fmla="*/ 277840 h 546312"/>
              <a:gd name="connsiteX12-87" fmla="*/ 159488 w 778923"/>
              <a:gd name="connsiteY12-88" fmla="*/ 453277 h 546312"/>
              <a:gd name="connsiteX13-89" fmla="*/ 63795 w 778923"/>
              <a:gd name="connsiteY13-90" fmla="*/ 546312 h 546312"/>
              <a:gd name="connsiteX14-91" fmla="*/ 18607 w 778923"/>
              <a:gd name="connsiteY14-92" fmla="*/ 540996 h 546312"/>
              <a:gd name="connsiteX15-93" fmla="*/ 0 w 778923"/>
              <a:gd name="connsiteY15-94" fmla="*/ 501123 h 546312"/>
              <a:gd name="connsiteX0-95" fmla="*/ 0 w 778923"/>
              <a:gd name="connsiteY0-96" fmla="*/ 501123 h 546312"/>
              <a:gd name="connsiteX1-97" fmla="*/ 66453 w 778923"/>
              <a:gd name="connsiteY1-98" fmla="*/ 482516 h 546312"/>
              <a:gd name="connsiteX2-99" fmla="*/ 164804 w 778923"/>
              <a:gd name="connsiteY2-100" fmla="*/ 402772 h 546312"/>
              <a:gd name="connsiteX3-101" fmla="*/ 265814 w 778923"/>
              <a:gd name="connsiteY3-102" fmla="*/ 301763 h 546312"/>
              <a:gd name="connsiteX4-103" fmla="*/ 457200 w 778923"/>
              <a:gd name="connsiteY4-104" fmla="*/ 147591 h 546312"/>
              <a:gd name="connsiteX5-105" fmla="*/ 616688 w 778923"/>
              <a:gd name="connsiteY5-106" fmla="*/ 46582 h 546312"/>
              <a:gd name="connsiteX6-107" fmla="*/ 728330 w 778923"/>
              <a:gd name="connsiteY6-108" fmla="*/ 1393 h 546312"/>
              <a:gd name="connsiteX7-109" fmla="*/ 778835 w 778923"/>
              <a:gd name="connsiteY7-110" fmla="*/ 14684 h 546312"/>
              <a:gd name="connsiteX8-111" fmla="*/ 717697 w 778923"/>
              <a:gd name="connsiteY8-112" fmla="*/ 46582 h 546312"/>
              <a:gd name="connsiteX9-113" fmla="*/ 664535 w 778923"/>
              <a:gd name="connsiteY9-114" fmla="*/ 62530 h 546312"/>
              <a:gd name="connsiteX10-115" fmla="*/ 582132 w 778923"/>
              <a:gd name="connsiteY10-116" fmla="*/ 107719 h 546312"/>
              <a:gd name="connsiteX11-117" fmla="*/ 361508 w 778923"/>
              <a:gd name="connsiteY11-118" fmla="*/ 277840 h 546312"/>
              <a:gd name="connsiteX12-119" fmla="*/ 159488 w 778923"/>
              <a:gd name="connsiteY12-120" fmla="*/ 453277 h 546312"/>
              <a:gd name="connsiteX13-121" fmla="*/ 63795 w 778923"/>
              <a:gd name="connsiteY13-122" fmla="*/ 546312 h 546312"/>
              <a:gd name="connsiteX14-123" fmla="*/ 18607 w 778923"/>
              <a:gd name="connsiteY14-124" fmla="*/ 540996 h 546312"/>
              <a:gd name="connsiteX15-125" fmla="*/ 0 w 778923"/>
              <a:gd name="connsiteY15-126" fmla="*/ 501123 h 5463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61" y="connsiteY15-62"/>
              </a:cxn>
            </a:cxnLst>
            <a:rect l="l" t="t" r="r" b="b"/>
            <a:pathLst>
              <a:path w="778923" h="546312">
                <a:moveTo>
                  <a:pt x="0" y="501123"/>
                </a:moveTo>
                <a:lnTo>
                  <a:pt x="66453" y="482516"/>
                </a:lnTo>
                <a:lnTo>
                  <a:pt x="164804" y="402772"/>
                </a:lnTo>
                <a:lnTo>
                  <a:pt x="265814" y="301763"/>
                </a:lnTo>
                <a:cubicBezTo>
                  <a:pt x="329609" y="250372"/>
                  <a:pt x="398721" y="190121"/>
                  <a:pt x="457200" y="147591"/>
                </a:cubicBezTo>
                <a:cubicBezTo>
                  <a:pt x="515679" y="105061"/>
                  <a:pt x="571500" y="70948"/>
                  <a:pt x="616688" y="46582"/>
                </a:cubicBezTo>
                <a:cubicBezTo>
                  <a:pt x="661876" y="22216"/>
                  <a:pt x="701306" y="6709"/>
                  <a:pt x="728330" y="1393"/>
                </a:cubicBezTo>
                <a:cubicBezTo>
                  <a:pt x="755354" y="-3923"/>
                  <a:pt x="780607" y="7153"/>
                  <a:pt x="778835" y="14684"/>
                </a:cubicBezTo>
                <a:cubicBezTo>
                  <a:pt x="777063" y="22215"/>
                  <a:pt x="736747" y="38608"/>
                  <a:pt x="717697" y="46582"/>
                </a:cubicBezTo>
                <a:cubicBezTo>
                  <a:pt x="698647" y="54556"/>
                  <a:pt x="692445" y="57656"/>
                  <a:pt x="664535" y="62530"/>
                </a:cubicBezTo>
                <a:cubicBezTo>
                  <a:pt x="636625" y="67404"/>
                  <a:pt x="632636" y="71834"/>
                  <a:pt x="582132" y="107719"/>
                </a:cubicBezTo>
                <a:cubicBezTo>
                  <a:pt x="531628" y="143604"/>
                  <a:pt x="431949" y="220247"/>
                  <a:pt x="361508" y="277840"/>
                </a:cubicBezTo>
                <a:cubicBezTo>
                  <a:pt x="291067" y="335433"/>
                  <a:pt x="208664" y="407202"/>
                  <a:pt x="159488" y="453277"/>
                </a:cubicBezTo>
                <a:cubicBezTo>
                  <a:pt x="110312" y="499351"/>
                  <a:pt x="85503" y="534350"/>
                  <a:pt x="63795" y="546312"/>
                </a:cubicBezTo>
                <a:cubicBezTo>
                  <a:pt x="52276" y="539224"/>
                  <a:pt x="30126" y="548084"/>
                  <a:pt x="18607" y="540996"/>
                </a:cubicBezTo>
                <a:lnTo>
                  <a:pt x="0" y="5011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93419" y="2532685"/>
            <a:ext cx="425450" cy="536575"/>
          </a:xfrm>
          <a:custGeom>
            <a:avLst/>
            <a:gdLst>
              <a:gd name="connsiteX0" fmla="*/ 326953 w 425310"/>
              <a:gd name="connsiteY0" fmla="*/ 11223 h 553492"/>
              <a:gd name="connsiteX1" fmla="*/ 388090 w 425310"/>
              <a:gd name="connsiteY1" fmla="*/ 3248 h 553492"/>
              <a:gd name="connsiteX2" fmla="*/ 425304 w 425310"/>
              <a:gd name="connsiteY2" fmla="*/ 51095 h 553492"/>
              <a:gd name="connsiteX3" fmla="*/ 385432 w 425310"/>
              <a:gd name="connsiteY3" fmla="*/ 141471 h 553492"/>
              <a:gd name="connsiteX4" fmla="*/ 260500 w 425310"/>
              <a:gd name="connsiteY4" fmla="*/ 279695 h 553492"/>
              <a:gd name="connsiteX5" fmla="*/ 82404 w 425310"/>
              <a:gd name="connsiteY5" fmla="*/ 471081 h 553492"/>
              <a:gd name="connsiteX6" fmla="*/ 69114 w 425310"/>
              <a:gd name="connsiteY6" fmla="*/ 516269 h 553492"/>
              <a:gd name="connsiteX7" fmla="*/ 42532 w 425310"/>
              <a:gd name="connsiteY7" fmla="*/ 553483 h 553492"/>
              <a:gd name="connsiteX8" fmla="*/ 5318 w 425310"/>
              <a:gd name="connsiteY8" fmla="*/ 518927 h 553492"/>
              <a:gd name="connsiteX9" fmla="*/ 13293 w 425310"/>
              <a:gd name="connsiteY9" fmla="*/ 436525 h 553492"/>
              <a:gd name="connsiteX10" fmla="*/ 124935 w 425310"/>
              <a:gd name="connsiteY10" fmla="*/ 292985 h 553492"/>
              <a:gd name="connsiteX11" fmla="*/ 316321 w 425310"/>
              <a:gd name="connsiteY11" fmla="*/ 101599 h 553492"/>
              <a:gd name="connsiteX12" fmla="*/ 329611 w 425310"/>
              <a:gd name="connsiteY12" fmla="*/ 67044 h 553492"/>
              <a:gd name="connsiteX13" fmla="*/ 326953 w 425310"/>
              <a:gd name="connsiteY13" fmla="*/ 11223 h 553492"/>
              <a:gd name="connsiteX0-1" fmla="*/ 326953 w 425333"/>
              <a:gd name="connsiteY0-2" fmla="*/ 1588 h 543857"/>
              <a:gd name="connsiteX1-3" fmla="*/ 390749 w 425333"/>
              <a:gd name="connsiteY1-4" fmla="*/ 17536 h 543857"/>
              <a:gd name="connsiteX2-5" fmla="*/ 425304 w 425333"/>
              <a:gd name="connsiteY2-6" fmla="*/ 41460 h 543857"/>
              <a:gd name="connsiteX3-7" fmla="*/ 385432 w 425333"/>
              <a:gd name="connsiteY3-8" fmla="*/ 131836 h 543857"/>
              <a:gd name="connsiteX4-9" fmla="*/ 260500 w 425333"/>
              <a:gd name="connsiteY4-10" fmla="*/ 270060 h 543857"/>
              <a:gd name="connsiteX5-11" fmla="*/ 82404 w 425333"/>
              <a:gd name="connsiteY5-12" fmla="*/ 461446 h 543857"/>
              <a:gd name="connsiteX6-13" fmla="*/ 69114 w 425333"/>
              <a:gd name="connsiteY6-14" fmla="*/ 506634 h 543857"/>
              <a:gd name="connsiteX7-15" fmla="*/ 42532 w 425333"/>
              <a:gd name="connsiteY7-16" fmla="*/ 543848 h 543857"/>
              <a:gd name="connsiteX8-17" fmla="*/ 5318 w 425333"/>
              <a:gd name="connsiteY8-18" fmla="*/ 509292 h 543857"/>
              <a:gd name="connsiteX9-19" fmla="*/ 13293 w 425333"/>
              <a:gd name="connsiteY9-20" fmla="*/ 426890 h 543857"/>
              <a:gd name="connsiteX10-21" fmla="*/ 124935 w 425333"/>
              <a:gd name="connsiteY10-22" fmla="*/ 283350 h 543857"/>
              <a:gd name="connsiteX11-23" fmla="*/ 316321 w 425333"/>
              <a:gd name="connsiteY11-24" fmla="*/ 91964 h 543857"/>
              <a:gd name="connsiteX12-25" fmla="*/ 329611 w 425333"/>
              <a:gd name="connsiteY12-26" fmla="*/ 57409 h 543857"/>
              <a:gd name="connsiteX13-27" fmla="*/ 326953 w 425333"/>
              <a:gd name="connsiteY13-28" fmla="*/ 1588 h 543857"/>
              <a:gd name="connsiteX0-29" fmla="*/ 313662 w 425337"/>
              <a:gd name="connsiteY0-30" fmla="*/ 16064 h 526435"/>
              <a:gd name="connsiteX1-31" fmla="*/ 390749 w 425337"/>
              <a:gd name="connsiteY1-32" fmla="*/ 114 h 526435"/>
              <a:gd name="connsiteX2-33" fmla="*/ 425304 w 425337"/>
              <a:gd name="connsiteY2-34" fmla="*/ 24038 h 526435"/>
              <a:gd name="connsiteX3-35" fmla="*/ 385432 w 425337"/>
              <a:gd name="connsiteY3-36" fmla="*/ 114414 h 526435"/>
              <a:gd name="connsiteX4-37" fmla="*/ 260500 w 425337"/>
              <a:gd name="connsiteY4-38" fmla="*/ 252638 h 526435"/>
              <a:gd name="connsiteX5-39" fmla="*/ 82404 w 425337"/>
              <a:gd name="connsiteY5-40" fmla="*/ 444024 h 526435"/>
              <a:gd name="connsiteX6-41" fmla="*/ 69114 w 425337"/>
              <a:gd name="connsiteY6-42" fmla="*/ 489212 h 526435"/>
              <a:gd name="connsiteX7-43" fmla="*/ 42532 w 425337"/>
              <a:gd name="connsiteY7-44" fmla="*/ 526426 h 526435"/>
              <a:gd name="connsiteX8-45" fmla="*/ 5318 w 425337"/>
              <a:gd name="connsiteY8-46" fmla="*/ 491870 h 526435"/>
              <a:gd name="connsiteX9-47" fmla="*/ 13293 w 425337"/>
              <a:gd name="connsiteY9-48" fmla="*/ 409468 h 526435"/>
              <a:gd name="connsiteX10-49" fmla="*/ 124935 w 425337"/>
              <a:gd name="connsiteY10-50" fmla="*/ 265928 h 526435"/>
              <a:gd name="connsiteX11-51" fmla="*/ 316321 w 425337"/>
              <a:gd name="connsiteY11-52" fmla="*/ 74542 h 526435"/>
              <a:gd name="connsiteX12-53" fmla="*/ 329611 w 425337"/>
              <a:gd name="connsiteY12-54" fmla="*/ 39987 h 526435"/>
              <a:gd name="connsiteX13-55" fmla="*/ 313662 w 425337"/>
              <a:gd name="connsiteY13-56" fmla="*/ 16064 h 526435"/>
              <a:gd name="connsiteX0-57" fmla="*/ 313662 w 425315"/>
              <a:gd name="connsiteY0-58" fmla="*/ 31952 h 542323"/>
              <a:gd name="connsiteX1-59" fmla="*/ 382774 w 425315"/>
              <a:gd name="connsiteY1-60" fmla="*/ 53 h 542323"/>
              <a:gd name="connsiteX2-61" fmla="*/ 425304 w 425315"/>
              <a:gd name="connsiteY2-62" fmla="*/ 39926 h 542323"/>
              <a:gd name="connsiteX3-63" fmla="*/ 385432 w 425315"/>
              <a:gd name="connsiteY3-64" fmla="*/ 130302 h 542323"/>
              <a:gd name="connsiteX4-65" fmla="*/ 260500 w 425315"/>
              <a:gd name="connsiteY4-66" fmla="*/ 268526 h 542323"/>
              <a:gd name="connsiteX5-67" fmla="*/ 82404 w 425315"/>
              <a:gd name="connsiteY5-68" fmla="*/ 459912 h 542323"/>
              <a:gd name="connsiteX6-69" fmla="*/ 69114 w 425315"/>
              <a:gd name="connsiteY6-70" fmla="*/ 505100 h 542323"/>
              <a:gd name="connsiteX7-71" fmla="*/ 42532 w 425315"/>
              <a:gd name="connsiteY7-72" fmla="*/ 542314 h 542323"/>
              <a:gd name="connsiteX8-73" fmla="*/ 5318 w 425315"/>
              <a:gd name="connsiteY8-74" fmla="*/ 507758 h 542323"/>
              <a:gd name="connsiteX9-75" fmla="*/ 13293 w 425315"/>
              <a:gd name="connsiteY9-76" fmla="*/ 425356 h 542323"/>
              <a:gd name="connsiteX10-77" fmla="*/ 124935 w 425315"/>
              <a:gd name="connsiteY10-78" fmla="*/ 281816 h 542323"/>
              <a:gd name="connsiteX11-79" fmla="*/ 316321 w 425315"/>
              <a:gd name="connsiteY11-80" fmla="*/ 90430 h 542323"/>
              <a:gd name="connsiteX12-81" fmla="*/ 329611 w 425315"/>
              <a:gd name="connsiteY12-82" fmla="*/ 55875 h 542323"/>
              <a:gd name="connsiteX13-83" fmla="*/ 313662 w 425315"/>
              <a:gd name="connsiteY13-84" fmla="*/ 31952 h 542323"/>
              <a:gd name="connsiteX0-85" fmla="*/ 393406 w 425315"/>
              <a:gd name="connsiteY0-86" fmla="*/ 61521 h 542652"/>
              <a:gd name="connsiteX1-87" fmla="*/ 382774 w 425315"/>
              <a:gd name="connsiteY1-88" fmla="*/ 382 h 542652"/>
              <a:gd name="connsiteX2-89" fmla="*/ 425304 w 425315"/>
              <a:gd name="connsiteY2-90" fmla="*/ 40255 h 542652"/>
              <a:gd name="connsiteX3-91" fmla="*/ 385432 w 425315"/>
              <a:gd name="connsiteY3-92" fmla="*/ 130631 h 542652"/>
              <a:gd name="connsiteX4-93" fmla="*/ 260500 w 425315"/>
              <a:gd name="connsiteY4-94" fmla="*/ 268855 h 542652"/>
              <a:gd name="connsiteX5-95" fmla="*/ 82404 w 425315"/>
              <a:gd name="connsiteY5-96" fmla="*/ 460241 h 542652"/>
              <a:gd name="connsiteX6-97" fmla="*/ 69114 w 425315"/>
              <a:gd name="connsiteY6-98" fmla="*/ 505429 h 542652"/>
              <a:gd name="connsiteX7-99" fmla="*/ 42532 w 425315"/>
              <a:gd name="connsiteY7-100" fmla="*/ 542643 h 542652"/>
              <a:gd name="connsiteX8-101" fmla="*/ 5318 w 425315"/>
              <a:gd name="connsiteY8-102" fmla="*/ 508087 h 542652"/>
              <a:gd name="connsiteX9-103" fmla="*/ 13293 w 425315"/>
              <a:gd name="connsiteY9-104" fmla="*/ 425685 h 542652"/>
              <a:gd name="connsiteX10-105" fmla="*/ 124935 w 425315"/>
              <a:gd name="connsiteY10-106" fmla="*/ 282145 h 542652"/>
              <a:gd name="connsiteX11-107" fmla="*/ 316321 w 425315"/>
              <a:gd name="connsiteY11-108" fmla="*/ 90759 h 542652"/>
              <a:gd name="connsiteX12-109" fmla="*/ 329611 w 425315"/>
              <a:gd name="connsiteY12-110" fmla="*/ 56204 h 542652"/>
              <a:gd name="connsiteX13-111" fmla="*/ 393406 w 425315"/>
              <a:gd name="connsiteY13-112" fmla="*/ 61521 h 542652"/>
              <a:gd name="connsiteX0-113" fmla="*/ 329610 w 425315"/>
              <a:gd name="connsiteY0-114" fmla="*/ 24200 h 542545"/>
              <a:gd name="connsiteX1-115" fmla="*/ 382774 w 425315"/>
              <a:gd name="connsiteY1-116" fmla="*/ 275 h 542545"/>
              <a:gd name="connsiteX2-117" fmla="*/ 425304 w 425315"/>
              <a:gd name="connsiteY2-118" fmla="*/ 40148 h 542545"/>
              <a:gd name="connsiteX3-119" fmla="*/ 385432 w 425315"/>
              <a:gd name="connsiteY3-120" fmla="*/ 130524 h 542545"/>
              <a:gd name="connsiteX4-121" fmla="*/ 260500 w 425315"/>
              <a:gd name="connsiteY4-122" fmla="*/ 268748 h 542545"/>
              <a:gd name="connsiteX5-123" fmla="*/ 82404 w 425315"/>
              <a:gd name="connsiteY5-124" fmla="*/ 460134 h 542545"/>
              <a:gd name="connsiteX6-125" fmla="*/ 69114 w 425315"/>
              <a:gd name="connsiteY6-126" fmla="*/ 505322 h 542545"/>
              <a:gd name="connsiteX7-127" fmla="*/ 42532 w 425315"/>
              <a:gd name="connsiteY7-128" fmla="*/ 542536 h 542545"/>
              <a:gd name="connsiteX8-129" fmla="*/ 5318 w 425315"/>
              <a:gd name="connsiteY8-130" fmla="*/ 507980 h 542545"/>
              <a:gd name="connsiteX9-131" fmla="*/ 13293 w 425315"/>
              <a:gd name="connsiteY9-132" fmla="*/ 425578 h 542545"/>
              <a:gd name="connsiteX10-133" fmla="*/ 124935 w 425315"/>
              <a:gd name="connsiteY10-134" fmla="*/ 282038 h 542545"/>
              <a:gd name="connsiteX11-135" fmla="*/ 316321 w 425315"/>
              <a:gd name="connsiteY11-136" fmla="*/ 90652 h 542545"/>
              <a:gd name="connsiteX12-137" fmla="*/ 329611 w 425315"/>
              <a:gd name="connsiteY12-138" fmla="*/ 56097 h 542545"/>
              <a:gd name="connsiteX13-139" fmla="*/ 329610 w 425315"/>
              <a:gd name="connsiteY13-140" fmla="*/ 24200 h 542545"/>
              <a:gd name="connsiteX0-141" fmla="*/ 329610 w 425315"/>
              <a:gd name="connsiteY0-142" fmla="*/ 24645 h 542990"/>
              <a:gd name="connsiteX1-143" fmla="*/ 382774 w 425315"/>
              <a:gd name="connsiteY1-144" fmla="*/ 720 h 542990"/>
              <a:gd name="connsiteX2-145" fmla="*/ 425304 w 425315"/>
              <a:gd name="connsiteY2-146" fmla="*/ 40593 h 542990"/>
              <a:gd name="connsiteX3-147" fmla="*/ 385432 w 425315"/>
              <a:gd name="connsiteY3-148" fmla="*/ 130969 h 542990"/>
              <a:gd name="connsiteX4-149" fmla="*/ 260500 w 425315"/>
              <a:gd name="connsiteY4-150" fmla="*/ 269193 h 542990"/>
              <a:gd name="connsiteX5-151" fmla="*/ 82404 w 425315"/>
              <a:gd name="connsiteY5-152" fmla="*/ 460579 h 542990"/>
              <a:gd name="connsiteX6-153" fmla="*/ 69114 w 425315"/>
              <a:gd name="connsiteY6-154" fmla="*/ 505767 h 542990"/>
              <a:gd name="connsiteX7-155" fmla="*/ 42532 w 425315"/>
              <a:gd name="connsiteY7-156" fmla="*/ 542981 h 542990"/>
              <a:gd name="connsiteX8-157" fmla="*/ 5318 w 425315"/>
              <a:gd name="connsiteY8-158" fmla="*/ 508425 h 542990"/>
              <a:gd name="connsiteX9-159" fmla="*/ 13293 w 425315"/>
              <a:gd name="connsiteY9-160" fmla="*/ 426023 h 542990"/>
              <a:gd name="connsiteX10-161" fmla="*/ 124935 w 425315"/>
              <a:gd name="connsiteY10-162" fmla="*/ 282483 h 542990"/>
              <a:gd name="connsiteX11-163" fmla="*/ 316321 w 425315"/>
              <a:gd name="connsiteY11-164" fmla="*/ 91097 h 542990"/>
              <a:gd name="connsiteX12-165" fmla="*/ 329611 w 425315"/>
              <a:gd name="connsiteY12-166" fmla="*/ 56542 h 542990"/>
              <a:gd name="connsiteX13-167" fmla="*/ 329610 w 425315"/>
              <a:gd name="connsiteY13-168" fmla="*/ 24645 h 542990"/>
              <a:gd name="connsiteX0-169" fmla="*/ 329610 w 425315"/>
              <a:gd name="connsiteY0-170" fmla="*/ 24645 h 542990"/>
              <a:gd name="connsiteX1-171" fmla="*/ 382774 w 425315"/>
              <a:gd name="connsiteY1-172" fmla="*/ 720 h 542990"/>
              <a:gd name="connsiteX2-173" fmla="*/ 425304 w 425315"/>
              <a:gd name="connsiteY2-174" fmla="*/ 40593 h 542990"/>
              <a:gd name="connsiteX3-175" fmla="*/ 385432 w 425315"/>
              <a:gd name="connsiteY3-176" fmla="*/ 130969 h 542990"/>
              <a:gd name="connsiteX4-177" fmla="*/ 260500 w 425315"/>
              <a:gd name="connsiteY4-178" fmla="*/ 269193 h 542990"/>
              <a:gd name="connsiteX5-179" fmla="*/ 82404 w 425315"/>
              <a:gd name="connsiteY5-180" fmla="*/ 460579 h 542990"/>
              <a:gd name="connsiteX6-181" fmla="*/ 69114 w 425315"/>
              <a:gd name="connsiteY6-182" fmla="*/ 505767 h 542990"/>
              <a:gd name="connsiteX7-183" fmla="*/ 42532 w 425315"/>
              <a:gd name="connsiteY7-184" fmla="*/ 542981 h 542990"/>
              <a:gd name="connsiteX8-185" fmla="*/ 5318 w 425315"/>
              <a:gd name="connsiteY8-186" fmla="*/ 508425 h 542990"/>
              <a:gd name="connsiteX9-187" fmla="*/ 13293 w 425315"/>
              <a:gd name="connsiteY9-188" fmla="*/ 426023 h 542990"/>
              <a:gd name="connsiteX10-189" fmla="*/ 124935 w 425315"/>
              <a:gd name="connsiteY10-190" fmla="*/ 282483 h 542990"/>
              <a:gd name="connsiteX11-191" fmla="*/ 316321 w 425315"/>
              <a:gd name="connsiteY11-192" fmla="*/ 91097 h 542990"/>
              <a:gd name="connsiteX12-193" fmla="*/ 329611 w 425315"/>
              <a:gd name="connsiteY12-194" fmla="*/ 56542 h 542990"/>
              <a:gd name="connsiteX13-195" fmla="*/ 329610 w 425315"/>
              <a:gd name="connsiteY13-196" fmla="*/ 24645 h 542990"/>
              <a:gd name="connsiteX0-197" fmla="*/ 329610 w 425315"/>
              <a:gd name="connsiteY0-198" fmla="*/ 24645 h 542990"/>
              <a:gd name="connsiteX1-199" fmla="*/ 382774 w 425315"/>
              <a:gd name="connsiteY1-200" fmla="*/ 720 h 542990"/>
              <a:gd name="connsiteX2-201" fmla="*/ 425304 w 425315"/>
              <a:gd name="connsiteY2-202" fmla="*/ 40593 h 542990"/>
              <a:gd name="connsiteX3-203" fmla="*/ 385432 w 425315"/>
              <a:gd name="connsiteY3-204" fmla="*/ 130969 h 542990"/>
              <a:gd name="connsiteX4-205" fmla="*/ 260500 w 425315"/>
              <a:gd name="connsiteY4-206" fmla="*/ 269193 h 542990"/>
              <a:gd name="connsiteX5-207" fmla="*/ 82404 w 425315"/>
              <a:gd name="connsiteY5-208" fmla="*/ 460579 h 542990"/>
              <a:gd name="connsiteX6-209" fmla="*/ 69114 w 425315"/>
              <a:gd name="connsiteY6-210" fmla="*/ 505767 h 542990"/>
              <a:gd name="connsiteX7-211" fmla="*/ 42532 w 425315"/>
              <a:gd name="connsiteY7-212" fmla="*/ 542981 h 542990"/>
              <a:gd name="connsiteX8-213" fmla="*/ 5318 w 425315"/>
              <a:gd name="connsiteY8-214" fmla="*/ 508425 h 542990"/>
              <a:gd name="connsiteX9-215" fmla="*/ 13293 w 425315"/>
              <a:gd name="connsiteY9-216" fmla="*/ 426023 h 542990"/>
              <a:gd name="connsiteX10-217" fmla="*/ 124935 w 425315"/>
              <a:gd name="connsiteY10-218" fmla="*/ 282483 h 542990"/>
              <a:gd name="connsiteX11-219" fmla="*/ 316321 w 425315"/>
              <a:gd name="connsiteY11-220" fmla="*/ 91097 h 542990"/>
              <a:gd name="connsiteX12-221" fmla="*/ 329611 w 425315"/>
              <a:gd name="connsiteY12-222" fmla="*/ 56542 h 542990"/>
              <a:gd name="connsiteX13-223" fmla="*/ 329610 w 425315"/>
              <a:gd name="connsiteY13-224" fmla="*/ 24645 h 542990"/>
              <a:gd name="connsiteX0-225" fmla="*/ 329610 w 425315"/>
              <a:gd name="connsiteY0-226" fmla="*/ 4543 h 522888"/>
              <a:gd name="connsiteX1-227" fmla="*/ 382774 w 425315"/>
              <a:gd name="connsiteY1-228" fmla="*/ 1883 h 522888"/>
              <a:gd name="connsiteX2-229" fmla="*/ 425304 w 425315"/>
              <a:gd name="connsiteY2-230" fmla="*/ 20491 h 522888"/>
              <a:gd name="connsiteX3-231" fmla="*/ 385432 w 425315"/>
              <a:gd name="connsiteY3-232" fmla="*/ 110867 h 522888"/>
              <a:gd name="connsiteX4-233" fmla="*/ 260500 w 425315"/>
              <a:gd name="connsiteY4-234" fmla="*/ 249091 h 522888"/>
              <a:gd name="connsiteX5-235" fmla="*/ 82404 w 425315"/>
              <a:gd name="connsiteY5-236" fmla="*/ 440477 h 522888"/>
              <a:gd name="connsiteX6-237" fmla="*/ 69114 w 425315"/>
              <a:gd name="connsiteY6-238" fmla="*/ 485665 h 522888"/>
              <a:gd name="connsiteX7-239" fmla="*/ 42532 w 425315"/>
              <a:gd name="connsiteY7-240" fmla="*/ 522879 h 522888"/>
              <a:gd name="connsiteX8-241" fmla="*/ 5318 w 425315"/>
              <a:gd name="connsiteY8-242" fmla="*/ 488323 h 522888"/>
              <a:gd name="connsiteX9-243" fmla="*/ 13293 w 425315"/>
              <a:gd name="connsiteY9-244" fmla="*/ 405921 h 522888"/>
              <a:gd name="connsiteX10-245" fmla="*/ 124935 w 425315"/>
              <a:gd name="connsiteY10-246" fmla="*/ 262381 h 522888"/>
              <a:gd name="connsiteX11-247" fmla="*/ 316321 w 425315"/>
              <a:gd name="connsiteY11-248" fmla="*/ 70995 h 522888"/>
              <a:gd name="connsiteX12-249" fmla="*/ 329611 w 425315"/>
              <a:gd name="connsiteY12-250" fmla="*/ 36440 h 522888"/>
              <a:gd name="connsiteX13-251" fmla="*/ 329610 w 425315"/>
              <a:gd name="connsiteY13-252" fmla="*/ 4543 h 522888"/>
              <a:gd name="connsiteX0-253" fmla="*/ 329610 w 425345"/>
              <a:gd name="connsiteY0-254" fmla="*/ 18964 h 537309"/>
              <a:gd name="connsiteX1-255" fmla="*/ 380116 w 425345"/>
              <a:gd name="connsiteY1-256" fmla="*/ 355 h 537309"/>
              <a:gd name="connsiteX2-257" fmla="*/ 425304 w 425345"/>
              <a:gd name="connsiteY2-258" fmla="*/ 34912 h 537309"/>
              <a:gd name="connsiteX3-259" fmla="*/ 385432 w 425345"/>
              <a:gd name="connsiteY3-260" fmla="*/ 125288 h 537309"/>
              <a:gd name="connsiteX4-261" fmla="*/ 260500 w 425345"/>
              <a:gd name="connsiteY4-262" fmla="*/ 263512 h 537309"/>
              <a:gd name="connsiteX5-263" fmla="*/ 82404 w 425345"/>
              <a:gd name="connsiteY5-264" fmla="*/ 454898 h 537309"/>
              <a:gd name="connsiteX6-265" fmla="*/ 69114 w 425345"/>
              <a:gd name="connsiteY6-266" fmla="*/ 500086 h 537309"/>
              <a:gd name="connsiteX7-267" fmla="*/ 42532 w 425345"/>
              <a:gd name="connsiteY7-268" fmla="*/ 537300 h 537309"/>
              <a:gd name="connsiteX8-269" fmla="*/ 5318 w 425345"/>
              <a:gd name="connsiteY8-270" fmla="*/ 502744 h 537309"/>
              <a:gd name="connsiteX9-271" fmla="*/ 13293 w 425345"/>
              <a:gd name="connsiteY9-272" fmla="*/ 420342 h 537309"/>
              <a:gd name="connsiteX10-273" fmla="*/ 124935 w 425345"/>
              <a:gd name="connsiteY10-274" fmla="*/ 276802 h 537309"/>
              <a:gd name="connsiteX11-275" fmla="*/ 316321 w 425345"/>
              <a:gd name="connsiteY11-276" fmla="*/ 85416 h 537309"/>
              <a:gd name="connsiteX12-277" fmla="*/ 329611 w 425345"/>
              <a:gd name="connsiteY12-278" fmla="*/ 50861 h 537309"/>
              <a:gd name="connsiteX13-279" fmla="*/ 329610 w 425345"/>
              <a:gd name="connsiteY13-280" fmla="*/ 18964 h 537309"/>
              <a:gd name="connsiteX0-281" fmla="*/ 329610 w 425345"/>
              <a:gd name="connsiteY0-282" fmla="*/ 18913 h 537258"/>
              <a:gd name="connsiteX1-283" fmla="*/ 380116 w 425345"/>
              <a:gd name="connsiteY1-284" fmla="*/ 304 h 537258"/>
              <a:gd name="connsiteX2-285" fmla="*/ 425304 w 425345"/>
              <a:gd name="connsiteY2-286" fmla="*/ 34861 h 537258"/>
              <a:gd name="connsiteX3-287" fmla="*/ 385432 w 425345"/>
              <a:gd name="connsiteY3-288" fmla="*/ 125237 h 537258"/>
              <a:gd name="connsiteX4-289" fmla="*/ 260500 w 425345"/>
              <a:gd name="connsiteY4-290" fmla="*/ 263461 h 537258"/>
              <a:gd name="connsiteX5-291" fmla="*/ 82404 w 425345"/>
              <a:gd name="connsiteY5-292" fmla="*/ 454847 h 537258"/>
              <a:gd name="connsiteX6-293" fmla="*/ 69114 w 425345"/>
              <a:gd name="connsiteY6-294" fmla="*/ 500035 h 537258"/>
              <a:gd name="connsiteX7-295" fmla="*/ 42532 w 425345"/>
              <a:gd name="connsiteY7-296" fmla="*/ 537249 h 537258"/>
              <a:gd name="connsiteX8-297" fmla="*/ 5318 w 425345"/>
              <a:gd name="connsiteY8-298" fmla="*/ 502693 h 537258"/>
              <a:gd name="connsiteX9-299" fmla="*/ 13293 w 425345"/>
              <a:gd name="connsiteY9-300" fmla="*/ 420291 h 537258"/>
              <a:gd name="connsiteX10-301" fmla="*/ 124935 w 425345"/>
              <a:gd name="connsiteY10-302" fmla="*/ 276751 h 537258"/>
              <a:gd name="connsiteX11-303" fmla="*/ 316321 w 425345"/>
              <a:gd name="connsiteY11-304" fmla="*/ 85365 h 537258"/>
              <a:gd name="connsiteX12-305" fmla="*/ 300371 w 425345"/>
              <a:gd name="connsiteY12-306" fmla="*/ 34861 h 537258"/>
              <a:gd name="connsiteX13-307" fmla="*/ 329610 w 425345"/>
              <a:gd name="connsiteY13-308" fmla="*/ 18913 h 537258"/>
              <a:gd name="connsiteX0-309" fmla="*/ 358849 w 425345"/>
              <a:gd name="connsiteY0-310" fmla="*/ 11633 h 537952"/>
              <a:gd name="connsiteX1-311" fmla="*/ 380116 w 425345"/>
              <a:gd name="connsiteY1-312" fmla="*/ 998 h 537952"/>
              <a:gd name="connsiteX2-313" fmla="*/ 425304 w 425345"/>
              <a:gd name="connsiteY2-314" fmla="*/ 35555 h 537952"/>
              <a:gd name="connsiteX3-315" fmla="*/ 385432 w 425345"/>
              <a:gd name="connsiteY3-316" fmla="*/ 125931 h 537952"/>
              <a:gd name="connsiteX4-317" fmla="*/ 260500 w 425345"/>
              <a:gd name="connsiteY4-318" fmla="*/ 264155 h 537952"/>
              <a:gd name="connsiteX5-319" fmla="*/ 82404 w 425345"/>
              <a:gd name="connsiteY5-320" fmla="*/ 455541 h 537952"/>
              <a:gd name="connsiteX6-321" fmla="*/ 69114 w 425345"/>
              <a:gd name="connsiteY6-322" fmla="*/ 500729 h 537952"/>
              <a:gd name="connsiteX7-323" fmla="*/ 42532 w 425345"/>
              <a:gd name="connsiteY7-324" fmla="*/ 537943 h 537952"/>
              <a:gd name="connsiteX8-325" fmla="*/ 5318 w 425345"/>
              <a:gd name="connsiteY8-326" fmla="*/ 503387 h 537952"/>
              <a:gd name="connsiteX9-327" fmla="*/ 13293 w 425345"/>
              <a:gd name="connsiteY9-328" fmla="*/ 420985 h 537952"/>
              <a:gd name="connsiteX10-329" fmla="*/ 124935 w 425345"/>
              <a:gd name="connsiteY10-330" fmla="*/ 277445 h 537952"/>
              <a:gd name="connsiteX11-331" fmla="*/ 316321 w 425345"/>
              <a:gd name="connsiteY11-332" fmla="*/ 86059 h 537952"/>
              <a:gd name="connsiteX12-333" fmla="*/ 300371 w 425345"/>
              <a:gd name="connsiteY12-334" fmla="*/ 35555 h 537952"/>
              <a:gd name="connsiteX13-335" fmla="*/ 358849 w 425345"/>
              <a:gd name="connsiteY13-336" fmla="*/ 11633 h 537952"/>
              <a:gd name="connsiteX0-337" fmla="*/ 300371 w 425345"/>
              <a:gd name="connsiteY0-338" fmla="*/ 34557 h 536954"/>
              <a:gd name="connsiteX1-339" fmla="*/ 380116 w 425345"/>
              <a:gd name="connsiteY1-340" fmla="*/ 0 h 536954"/>
              <a:gd name="connsiteX2-341" fmla="*/ 425304 w 425345"/>
              <a:gd name="connsiteY2-342" fmla="*/ 34557 h 536954"/>
              <a:gd name="connsiteX3-343" fmla="*/ 385432 w 425345"/>
              <a:gd name="connsiteY3-344" fmla="*/ 124933 h 536954"/>
              <a:gd name="connsiteX4-345" fmla="*/ 260500 w 425345"/>
              <a:gd name="connsiteY4-346" fmla="*/ 263157 h 536954"/>
              <a:gd name="connsiteX5-347" fmla="*/ 82404 w 425345"/>
              <a:gd name="connsiteY5-348" fmla="*/ 454543 h 536954"/>
              <a:gd name="connsiteX6-349" fmla="*/ 69114 w 425345"/>
              <a:gd name="connsiteY6-350" fmla="*/ 499731 h 536954"/>
              <a:gd name="connsiteX7-351" fmla="*/ 42532 w 425345"/>
              <a:gd name="connsiteY7-352" fmla="*/ 536945 h 536954"/>
              <a:gd name="connsiteX8-353" fmla="*/ 5318 w 425345"/>
              <a:gd name="connsiteY8-354" fmla="*/ 502389 h 536954"/>
              <a:gd name="connsiteX9-355" fmla="*/ 13293 w 425345"/>
              <a:gd name="connsiteY9-356" fmla="*/ 419987 h 536954"/>
              <a:gd name="connsiteX10-357" fmla="*/ 124935 w 425345"/>
              <a:gd name="connsiteY10-358" fmla="*/ 276447 h 536954"/>
              <a:gd name="connsiteX11-359" fmla="*/ 316321 w 425345"/>
              <a:gd name="connsiteY11-360" fmla="*/ 85061 h 536954"/>
              <a:gd name="connsiteX12-361" fmla="*/ 300371 w 425345"/>
              <a:gd name="connsiteY12-362" fmla="*/ 34557 h 53695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425345" h="536954">
                <a:moveTo>
                  <a:pt x="300371" y="34557"/>
                </a:moveTo>
                <a:cubicBezTo>
                  <a:pt x="311003" y="20380"/>
                  <a:pt x="359294" y="0"/>
                  <a:pt x="380116" y="0"/>
                </a:cubicBezTo>
                <a:cubicBezTo>
                  <a:pt x="400938" y="0"/>
                  <a:pt x="424418" y="13735"/>
                  <a:pt x="425304" y="34557"/>
                </a:cubicBezTo>
                <a:cubicBezTo>
                  <a:pt x="426190" y="55379"/>
                  <a:pt x="412899" y="86833"/>
                  <a:pt x="385432" y="124933"/>
                </a:cubicBezTo>
                <a:cubicBezTo>
                  <a:pt x="357965" y="163033"/>
                  <a:pt x="311005" y="208222"/>
                  <a:pt x="260500" y="263157"/>
                </a:cubicBezTo>
                <a:cubicBezTo>
                  <a:pt x="209995" y="318092"/>
                  <a:pt x="114302" y="415114"/>
                  <a:pt x="82404" y="454543"/>
                </a:cubicBezTo>
                <a:cubicBezTo>
                  <a:pt x="50506" y="493972"/>
                  <a:pt x="75759" y="485997"/>
                  <a:pt x="69114" y="499731"/>
                </a:cubicBezTo>
                <a:cubicBezTo>
                  <a:pt x="62469" y="513465"/>
                  <a:pt x="53165" y="536502"/>
                  <a:pt x="42532" y="536945"/>
                </a:cubicBezTo>
                <a:cubicBezTo>
                  <a:pt x="31899" y="537388"/>
                  <a:pt x="10191" y="521882"/>
                  <a:pt x="5318" y="502389"/>
                </a:cubicBezTo>
                <a:cubicBezTo>
                  <a:pt x="445" y="482896"/>
                  <a:pt x="-6643" y="457644"/>
                  <a:pt x="13293" y="419987"/>
                </a:cubicBezTo>
                <a:cubicBezTo>
                  <a:pt x="33229" y="382330"/>
                  <a:pt x="74430" y="332268"/>
                  <a:pt x="124935" y="276447"/>
                </a:cubicBezTo>
                <a:cubicBezTo>
                  <a:pt x="175440" y="220626"/>
                  <a:pt x="282208" y="122718"/>
                  <a:pt x="316321" y="85061"/>
                </a:cubicBezTo>
                <a:cubicBezTo>
                  <a:pt x="350434" y="47404"/>
                  <a:pt x="289739" y="48734"/>
                  <a:pt x="300371" y="345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029932" y="2497760"/>
            <a:ext cx="1020762" cy="577850"/>
          </a:xfrm>
          <a:custGeom>
            <a:avLst/>
            <a:gdLst>
              <a:gd name="connsiteX0" fmla="*/ 954272 w 1019346"/>
              <a:gd name="connsiteY0" fmla="*/ 2788 h 583597"/>
              <a:gd name="connsiteX1" fmla="*/ 1004777 w 1019346"/>
              <a:gd name="connsiteY1" fmla="*/ 29369 h 583597"/>
              <a:gd name="connsiteX2" fmla="*/ 1015409 w 1019346"/>
              <a:gd name="connsiteY2" fmla="*/ 93165 h 583597"/>
              <a:gd name="connsiteX3" fmla="*/ 946298 w 1019346"/>
              <a:gd name="connsiteY3" fmla="*/ 196832 h 583597"/>
              <a:gd name="connsiteX4" fmla="*/ 738963 w 1019346"/>
              <a:gd name="connsiteY4" fmla="*/ 329739 h 583597"/>
              <a:gd name="connsiteX5" fmla="*/ 563526 w 1019346"/>
              <a:gd name="connsiteY5" fmla="*/ 404167 h 583597"/>
              <a:gd name="connsiteX6" fmla="*/ 499730 w 1019346"/>
              <a:gd name="connsiteY6" fmla="*/ 401509 h 583597"/>
              <a:gd name="connsiteX7" fmla="*/ 377456 w 1019346"/>
              <a:gd name="connsiteY7" fmla="*/ 446697 h 583597"/>
              <a:gd name="connsiteX8" fmla="*/ 188728 w 1019346"/>
              <a:gd name="connsiteY8" fmla="*/ 545048 h 583597"/>
              <a:gd name="connsiteX9" fmla="*/ 101009 w 1019346"/>
              <a:gd name="connsiteY9" fmla="*/ 579604 h 583597"/>
              <a:gd name="connsiteX10" fmla="*/ 0 w 1019346"/>
              <a:gd name="connsiteY10" fmla="*/ 579604 h 583597"/>
              <a:gd name="connsiteX11" fmla="*/ 18607 w 1019346"/>
              <a:gd name="connsiteY11" fmla="*/ 537074 h 583597"/>
              <a:gd name="connsiteX12" fmla="*/ 93035 w 1019346"/>
              <a:gd name="connsiteY12" fmla="*/ 534416 h 583597"/>
              <a:gd name="connsiteX13" fmla="*/ 172779 w 1019346"/>
              <a:gd name="connsiteY13" fmla="*/ 513151 h 583597"/>
              <a:gd name="connsiteX14" fmla="*/ 353533 w 1019346"/>
              <a:gd name="connsiteY14" fmla="*/ 420116 h 583597"/>
              <a:gd name="connsiteX15" fmla="*/ 462516 w 1019346"/>
              <a:gd name="connsiteY15" fmla="*/ 382902 h 583597"/>
              <a:gd name="connsiteX16" fmla="*/ 539602 w 1019346"/>
              <a:gd name="connsiteY16" fmla="*/ 366953 h 583597"/>
              <a:gd name="connsiteX17" fmla="*/ 584791 w 1019346"/>
              <a:gd name="connsiteY17" fmla="*/ 358979 h 583597"/>
              <a:gd name="connsiteX18" fmla="*/ 661877 w 1019346"/>
              <a:gd name="connsiteY18" fmla="*/ 324423 h 583597"/>
              <a:gd name="connsiteX19" fmla="*/ 861237 w 1019346"/>
              <a:gd name="connsiteY19" fmla="*/ 180883 h 583597"/>
              <a:gd name="connsiteX20" fmla="*/ 935665 w 1019346"/>
              <a:gd name="connsiteY20" fmla="*/ 93165 h 583597"/>
              <a:gd name="connsiteX21" fmla="*/ 954272 w 1019346"/>
              <a:gd name="connsiteY21" fmla="*/ 2788 h 583597"/>
              <a:gd name="connsiteX0-1" fmla="*/ 948956 w 1019504"/>
              <a:gd name="connsiteY0-2" fmla="*/ 10725 h 559636"/>
              <a:gd name="connsiteX1-3" fmla="*/ 1004777 w 1019504"/>
              <a:gd name="connsiteY1-4" fmla="*/ 5408 h 559636"/>
              <a:gd name="connsiteX2-5" fmla="*/ 1015409 w 1019504"/>
              <a:gd name="connsiteY2-6" fmla="*/ 69204 h 559636"/>
              <a:gd name="connsiteX3-7" fmla="*/ 946298 w 1019504"/>
              <a:gd name="connsiteY3-8" fmla="*/ 172871 h 559636"/>
              <a:gd name="connsiteX4-9" fmla="*/ 738963 w 1019504"/>
              <a:gd name="connsiteY4-10" fmla="*/ 305778 h 559636"/>
              <a:gd name="connsiteX5-11" fmla="*/ 563526 w 1019504"/>
              <a:gd name="connsiteY5-12" fmla="*/ 380206 h 559636"/>
              <a:gd name="connsiteX6-13" fmla="*/ 499730 w 1019504"/>
              <a:gd name="connsiteY6-14" fmla="*/ 377548 h 559636"/>
              <a:gd name="connsiteX7-15" fmla="*/ 377456 w 1019504"/>
              <a:gd name="connsiteY7-16" fmla="*/ 422736 h 559636"/>
              <a:gd name="connsiteX8-17" fmla="*/ 188728 w 1019504"/>
              <a:gd name="connsiteY8-18" fmla="*/ 521087 h 559636"/>
              <a:gd name="connsiteX9-19" fmla="*/ 101009 w 1019504"/>
              <a:gd name="connsiteY9-20" fmla="*/ 555643 h 559636"/>
              <a:gd name="connsiteX10-21" fmla="*/ 0 w 1019504"/>
              <a:gd name="connsiteY10-22" fmla="*/ 555643 h 559636"/>
              <a:gd name="connsiteX11-23" fmla="*/ 18607 w 1019504"/>
              <a:gd name="connsiteY11-24" fmla="*/ 513113 h 559636"/>
              <a:gd name="connsiteX12-25" fmla="*/ 93035 w 1019504"/>
              <a:gd name="connsiteY12-26" fmla="*/ 510455 h 559636"/>
              <a:gd name="connsiteX13-27" fmla="*/ 172779 w 1019504"/>
              <a:gd name="connsiteY13-28" fmla="*/ 489190 h 559636"/>
              <a:gd name="connsiteX14-29" fmla="*/ 353533 w 1019504"/>
              <a:gd name="connsiteY14-30" fmla="*/ 396155 h 559636"/>
              <a:gd name="connsiteX15-31" fmla="*/ 462516 w 1019504"/>
              <a:gd name="connsiteY15-32" fmla="*/ 358941 h 559636"/>
              <a:gd name="connsiteX16-33" fmla="*/ 539602 w 1019504"/>
              <a:gd name="connsiteY16-34" fmla="*/ 342992 h 559636"/>
              <a:gd name="connsiteX17-35" fmla="*/ 584791 w 1019504"/>
              <a:gd name="connsiteY17-36" fmla="*/ 335018 h 559636"/>
              <a:gd name="connsiteX18-37" fmla="*/ 661877 w 1019504"/>
              <a:gd name="connsiteY18-38" fmla="*/ 300462 h 559636"/>
              <a:gd name="connsiteX19-39" fmla="*/ 861237 w 1019504"/>
              <a:gd name="connsiteY19-40" fmla="*/ 156922 h 559636"/>
              <a:gd name="connsiteX20-41" fmla="*/ 935665 w 1019504"/>
              <a:gd name="connsiteY20-42" fmla="*/ 69204 h 559636"/>
              <a:gd name="connsiteX21-43" fmla="*/ 948956 w 1019504"/>
              <a:gd name="connsiteY21-44" fmla="*/ 10725 h 559636"/>
              <a:gd name="connsiteX0-45" fmla="*/ 951614 w 1019424"/>
              <a:gd name="connsiteY0-46" fmla="*/ 3528 h 576363"/>
              <a:gd name="connsiteX1-47" fmla="*/ 1004777 w 1019424"/>
              <a:gd name="connsiteY1-48" fmla="*/ 22135 h 576363"/>
              <a:gd name="connsiteX2-49" fmla="*/ 1015409 w 1019424"/>
              <a:gd name="connsiteY2-50" fmla="*/ 85931 h 576363"/>
              <a:gd name="connsiteX3-51" fmla="*/ 946298 w 1019424"/>
              <a:gd name="connsiteY3-52" fmla="*/ 189598 h 576363"/>
              <a:gd name="connsiteX4-53" fmla="*/ 738963 w 1019424"/>
              <a:gd name="connsiteY4-54" fmla="*/ 322505 h 576363"/>
              <a:gd name="connsiteX5-55" fmla="*/ 563526 w 1019424"/>
              <a:gd name="connsiteY5-56" fmla="*/ 396933 h 576363"/>
              <a:gd name="connsiteX6-57" fmla="*/ 499730 w 1019424"/>
              <a:gd name="connsiteY6-58" fmla="*/ 394275 h 576363"/>
              <a:gd name="connsiteX7-59" fmla="*/ 377456 w 1019424"/>
              <a:gd name="connsiteY7-60" fmla="*/ 439463 h 576363"/>
              <a:gd name="connsiteX8-61" fmla="*/ 188728 w 1019424"/>
              <a:gd name="connsiteY8-62" fmla="*/ 537814 h 576363"/>
              <a:gd name="connsiteX9-63" fmla="*/ 101009 w 1019424"/>
              <a:gd name="connsiteY9-64" fmla="*/ 572370 h 576363"/>
              <a:gd name="connsiteX10-65" fmla="*/ 0 w 1019424"/>
              <a:gd name="connsiteY10-66" fmla="*/ 572370 h 576363"/>
              <a:gd name="connsiteX11-67" fmla="*/ 18607 w 1019424"/>
              <a:gd name="connsiteY11-68" fmla="*/ 529840 h 576363"/>
              <a:gd name="connsiteX12-69" fmla="*/ 93035 w 1019424"/>
              <a:gd name="connsiteY12-70" fmla="*/ 527182 h 576363"/>
              <a:gd name="connsiteX13-71" fmla="*/ 172779 w 1019424"/>
              <a:gd name="connsiteY13-72" fmla="*/ 505917 h 576363"/>
              <a:gd name="connsiteX14-73" fmla="*/ 353533 w 1019424"/>
              <a:gd name="connsiteY14-74" fmla="*/ 412882 h 576363"/>
              <a:gd name="connsiteX15-75" fmla="*/ 462516 w 1019424"/>
              <a:gd name="connsiteY15-76" fmla="*/ 375668 h 576363"/>
              <a:gd name="connsiteX16-77" fmla="*/ 539602 w 1019424"/>
              <a:gd name="connsiteY16-78" fmla="*/ 359719 h 576363"/>
              <a:gd name="connsiteX17-79" fmla="*/ 584791 w 1019424"/>
              <a:gd name="connsiteY17-80" fmla="*/ 351745 h 576363"/>
              <a:gd name="connsiteX18-81" fmla="*/ 661877 w 1019424"/>
              <a:gd name="connsiteY18-82" fmla="*/ 317189 h 576363"/>
              <a:gd name="connsiteX19-83" fmla="*/ 861237 w 1019424"/>
              <a:gd name="connsiteY19-84" fmla="*/ 173649 h 576363"/>
              <a:gd name="connsiteX20-85" fmla="*/ 935665 w 1019424"/>
              <a:gd name="connsiteY20-86" fmla="*/ 85931 h 576363"/>
              <a:gd name="connsiteX21-87" fmla="*/ 951614 w 1019424"/>
              <a:gd name="connsiteY21-88" fmla="*/ 3528 h 5763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1019424" h="576363">
                <a:moveTo>
                  <a:pt x="951614" y="3528"/>
                </a:moveTo>
                <a:cubicBezTo>
                  <a:pt x="963133" y="-7105"/>
                  <a:pt x="994145" y="8401"/>
                  <a:pt x="1004777" y="22135"/>
                </a:cubicBezTo>
                <a:cubicBezTo>
                  <a:pt x="1015409" y="35869"/>
                  <a:pt x="1025156" y="58020"/>
                  <a:pt x="1015409" y="85931"/>
                </a:cubicBezTo>
                <a:cubicBezTo>
                  <a:pt x="1005662" y="113842"/>
                  <a:pt x="992372" y="150169"/>
                  <a:pt x="946298" y="189598"/>
                </a:cubicBezTo>
                <a:cubicBezTo>
                  <a:pt x="900224" y="229027"/>
                  <a:pt x="802758" y="287949"/>
                  <a:pt x="738963" y="322505"/>
                </a:cubicBezTo>
                <a:cubicBezTo>
                  <a:pt x="675168" y="357061"/>
                  <a:pt x="595424" y="388516"/>
                  <a:pt x="563526" y="396933"/>
                </a:cubicBezTo>
                <a:cubicBezTo>
                  <a:pt x="542261" y="396047"/>
                  <a:pt x="530742" y="387187"/>
                  <a:pt x="499730" y="394275"/>
                </a:cubicBezTo>
                <a:cubicBezTo>
                  <a:pt x="468718" y="401363"/>
                  <a:pt x="429290" y="415540"/>
                  <a:pt x="377456" y="439463"/>
                </a:cubicBezTo>
                <a:cubicBezTo>
                  <a:pt x="325622" y="463386"/>
                  <a:pt x="234802" y="515663"/>
                  <a:pt x="188728" y="537814"/>
                </a:cubicBezTo>
                <a:cubicBezTo>
                  <a:pt x="142654" y="559965"/>
                  <a:pt x="132464" y="566611"/>
                  <a:pt x="101009" y="572370"/>
                </a:cubicBezTo>
                <a:cubicBezTo>
                  <a:pt x="69554" y="578129"/>
                  <a:pt x="15506" y="577243"/>
                  <a:pt x="0" y="572370"/>
                </a:cubicBezTo>
                <a:cubicBezTo>
                  <a:pt x="6202" y="558193"/>
                  <a:pt x="2215" y="536042"/>
                  <a:pt x="18607" y="529840"/>
                </a:cubicBezTo>
                <a:lnTo>
                  <a:pt x="93035" y="527182"/>
                </a:lnTo>
                <a:cubicBezTo>
                  <a:pt x="118730" y="523195"/>
                  <a:pt x="129363" y="524967"/>
                  <a:pt x="172779" y="505917"/>
                </a:cubicBezTo>
                <a:cubicBezTo>
                  <a:pt x="216195" y="486867"/>
                  <a:pt x="305244" y="434590"/>
                  <a:pt x="353533" y="412882"/>
                </a:cubicBezTo>
                <a:cubicBezTo>
                  <a:pt x="401822" y="391174"/>
                  <a:pt x="431505" y="384528"/>
                  <a:pt x="462516" y="375668"/>
                </a:cubicBezTo>
                <a:cubicBezTo>
                  <a:pt x="493527" y="366808"/>
                  <a:pt x="519223" y="363706"/>
                  <a:pt x="539602" y="359719"/>
                </a:cubicBezTo>
                <a:cubicBezTo>
                  <a:pt x="559981" y="355732"/>
                  <a:pt x="564412" y="358833"/>
                  <a:pt x="584791" y="351745"/>
                </a:cubicBezTo>
                <a:cubicBezTo>
                  <a:pt x="605170" y="344657"/>
                  <a:pt x="615803" y="346872"/>
                  <a:pt x="661877" y="317189"/>
                </a:cubicBezTo>
                <a:cubicBezTo>
                  <a:pt x="707951" y="287506"/>
                  <a:pt x="815606" y="212192"/>
                  <a:pt x="861237" y="173649"/>
                </a:cubicBezTo>
                <a:cubicBezTo>
                  <a:pt x="906868" y="135106"/>
                  <a:pt x="920602" y="114285"/>
                  <a:pt x="935665" y="85931"/>
                </a:cubicBezTo>
                <a:cubicBezTo>
                  <a:pt x="950728" y="57577"/>
                  <a:pt x="940095" y="14161"/>
                  <a:pt x="951614" y="35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3509357" y="2497760"/>
            <a:ext cx="488950" cy="587375"/>
          </a:xfrm>
          <a:custGeom>
            <a:avLst/>
            <a:gdLst>
              <a:gd name="connsiteX0" fmla="*/ 476180 w 476672"/>
              <a:gd name="connsiteY0" fmla="*/ 1468 h 586833"/>
              <a:gd name="connsiteX1" fmla="*/ 396436 w 476672"/>
              <a:gd name="connsiteY1" fmla="*/ 14759 h 586833"/>
              <a:gd name="connsiteX2" fmla="*/ 316692 w 476672"/>
              <a:gd name="connsiteY2" fmla="*/ 62605 h 586833"/>
              <a:gd name="connsiteX3" fmla="*/ 175810 w 476672"/>
              <a:gd name="connsiteY3" fmla="*/ 171589 h 586833"/>
              <a:gd name="connsiteX4" fmla="*/ 42903 w 476672"/>
              <a:gd name="connsiteY4" fmla="*/ 328419 h 586833"/>
              <a:gd name="connsiteX5" fmla="*/ 373 w 476672"/>
              <a:gd name="connsiteY5" fmla="*/ 482592 h 586833"/>
              <a:gd name="connsiteX6" fmla="*/ 61510 w 476672"/>
              <a:gd name="connsiteY6" fmla="*/ 578285 h 586833"/>
              <a:gd name="connsiteX7" fmla="*/ 258213 w 476672"/>
              <a:gd name="connsiteY7" fmla="*/ 578285 h 586833"/>
              <a:gd name="connsiteX8" fmla="*/ 231631 w 476672"/>
              <a:gd name="connsiteY8" fmla="*/ 543729 h 586833"/>
              <a:gd name="connsiteX9" fmla="*/ 141254 w 476672"/>
              <a:gd name="connsiteY9" fmla="*/ 538412 h 586833"/>
              <a:gd name="connsiteX10" fmla="*/ 96066 w 476672"/>
              <a:gd name="connsiteY10" fmla="*/ 469301 h 586833"/>
              <a:gd name="connsiteX11" fmla="*/ 170494 w 476672"/>
              <a:gd name="connsiteY11" fmla="*/ 272598 h 586833"/>
              <a:gd name="connsiteX12" fmla="*/ 337957 w 476672"/>
              <a:gd name="connsiteY12" fmla="*/ 97161 h 586833"/>
              <a:gd name="connsiteX13" fmla="*/ 425675 w 476672"/>
              <a:gd name="connsiteY13" fmla="*/ 43998 h 586833"/>
              <a:gd name="connsiteX14" fmla="*/ 476180 w 476672"/>
              <a:gd name="connsiteY14" fmla="*/ 1468 h 586833"/>
              <a:gd name="connsiteX0-1" fmla="*/ 476180 w 489195"/>
              <a:gd name="connsiteY0-2" fmla="*/ 802 h 586167"/>
              <a:gd name="connsiteX1-3" fmla="*/ 396436 w 489195"/>
              <a:gd name="connsiteY1-4" fmla="*/ 14093 h 586167"/>
              <a:gd name="connsiteX2-5" fmla="*/ 316692 w 489195"/>
              <a:gd name="connsiteY2-6" fmla="*/ 61939 h 586167"/>
              <a:gd name="connsiteX3-7" fmla="*/ 175810 w 489195"/>
              <a:gd name="connsiteY3-8" fmla="*/ 170923 h 586167"/>
              <a:gd name="connsiteX4-9" fmla="*/ 42903 w 489195"/>
              <a:gd name="connsiteY4-10" fmla="*/ 327753 h 586167"/>
              <a:gd name="connsiteX5-11" fmla="*/ 373 w 489195"/>
              <a:gd name="connsiteY5-12" fmla="*/ 481926 h 586167"/>
              <a:gd name="connsiteX6-13" fmla="*/ 61510 w 489195"/>
              <a:gd name="connsiteY6-14" fmla="*/ 577619 h 586167"/>
              <a:gd name="connsiteX7-15" fmla="*/ 258213 w 489195"/>
              <a:gd name="connsiteY7-16" fmla="*/ 577619 h 586167"/>
              <a:gd name="connsiteX8-17" fmla="*/ 231631 w 489195"/>
              <a:gd name="connsiteY8-18" fmla="*/ 543063 h 586167"/>
              <a:gd name="connsiteX9-19" fmla="*/ 141254 w 489195"/>
              <a:gd name="connsiteY9-20" fmla="*/ 537746 h 586167"/>
              <a:gd name="connsiteX10-21" fmla="*/ 96066 w 489195"/>
              <a:gd name="connsiteY10-22" fmla="*/ 468635 h 586167"/>
              <a:gd name="connsiteX11-23" fmla="*/ 170494 w 489195"/>
              <a:gd name="connsiteY11-24" fmla="*/ 271932 h 586167"/>
              <a:gd name="connsiteX12-25" fmla="*/ 337957 w 489195"/>
              <a:gd name="connsiteY12-26" fmla="*/ 96495 h 586167"/>
              <a:gd name="connsiteX13-27" fmla="*/ 425675 w 489195"/>
              <a:gd name="connsiteY13-28" fmla="*/ 43332 h 586167"/>
              <a:gd name="connsiteX14-29" fmla="*/ 484154 w 489195"/>
              <a:gd name="connsiteY14-30" fmla="*/ 32700 h 586167"/>
              <a:gd name="connsiteX15" fmla="*/ 476180 w 489195"/>
              <a:gd name="connsiteY15" fmla="*/ 802 h 586167"/>
              <a:gd name="connsiteX0-31" fmla="*/ 476180 w 489195"/>
              <a:gd name="connsiteY0-32" fmla="*/ 802 h 590327"/>
              <a:gd name="connsiteX1-33" fmla="*/ 396436 w 489195"/>
              <a:gd name="connsiteY1-34" fmla="*/ 14093 h 590327"/>
              <a:gd name="connsiteX2-35" fmla="*/ 316692 w 489195"/>
              <a:gd name="connsiteY2-36" fmla="*/ 61939 h 590327"/>
              <a:gd name="connsiteX3-37" fmla="*/ 175810 w 489195"/>
              <a:gd name="connsiteY3-38" fmla="*/ 170923 h 590327"/>
              <a:gd name="connsiteX4-39" fmla="*/ 42903 w 489195"/>
              <a:gd name="connsiteY4-40" fmla="*/ 327753 h 590327"/>
              <a:gd name="connsiteX5-41" fmla="*/ 373 w 489195"/>
              <a:gd name="connsiteY5-42" fmla="*/ 481926 h 590327"/>
              <a:gd name="connsiteX6-43" fmla="*/ 61510 w 489195"/>
              <a:gd name="connsiteY6-44" fmla="*/ 577619 h 590327"/>
              <a:gd name="connsiteX7-45" fmla="*/ 234289 w 489195"/>
              <a:gd name="connsiteY7-46" fmla="*/ 585594 h 590327"/>
              <a:gd name="connsiteX8-47" fmla="*/ 231631 w 489195"/>
              <a:gd name="connsiteY8-48" fmla="*/ 543063 h 590327"/>
              <a:gd name="connsiteX9-49" fmla="*/ 141254 w 489195"/>
              <a:gd name="connsiteY9-50" fmla="*/ 537746 h 590327"/>
              <a:gd name="connsiteX10-51" fmla="*/ 96066 w 489195"/>
              <a:gd name="connsiteY10-52" fmla="*/ 468635 h 590327"/>
              <a:gd name="connsiteX11-53" fmla="*/ 170494 w 489195"/>
              <a:gd name="connsiteY11-54" fmla="*/ 271932 h 590327"/>
              <a:gd name="connsiteX12-55" fmla="*/ 337957 w 489195"/>
              <a:gd name="connsiteY12-56" fmla="*/ 96495 h 590327"/>
              <a:gd name="connsiteX13-57" fmla="*/ 425675 w 489195"/>
              <a:gd name="connsiteY13-58" fmla="*/ 43332 h 590327"/>
              <a:gd name="connsiteX14-59" fmla="*/ 484154 w 489195"/>
              <a:gd name="connsiteY14-60" fmla="*/ 32700 h 590327"/>
              <a:gd name="connsiteX15-61" fmla="*/ 476180 w 489195"/>
              <a:gd name="connsiteY15-62" fmla="*/ 802 h 590327"/>
              <a:gd name="connsiteX0-63" fmla="*/ 476180 w 489195"/>
              <a:gd name="connsiteY0-64" fmla="*/ 802 h 582158"/>
              <a:gd name="connsiteX1-65" fmla="*/ 396436 w 489195"/>
              <a:gd name="connsiteY1-66" fmla="*/ 14093 h 582158"/>
              <a:gd name="connsiteX2-67" fmla="*/ 316692 w 489195"/>
              <a:gd name="connsiteY2-68" fmla="*/ 61939 h 582158"/>
              <a:gd name="connsiteX3-69" fmla="*/ 175810 w 489195"/>
              <a:gd name="connsiteY3-70" fmla="*/ 170923 h 582158"/>
              <a:gd name="connsiteX4-71" fmla="*/ 42903 w 489195"/>
              <a:gd name="connsiteY4-72" fmla="*/ 327753 h 582158"/>
              <a:gd name="connsiteX5-73" fmla="*/ 373 w 489195"/>
              <a:gd name="connsiteY5-74" fmla="*/ 481926 h 582158"/>
              <a:gd name="connsiteX6-75" fmla="*/ 61510 w 489195"/>
              <a:gd name="connsiteY6-76" fmla="*/ 577619 h 582158"/>
              <a:gd name="connsiteX7-77" fmla="*/ 234289 w 489195"/>
              <a:gd name="connsiteY7-78" fmla="*/ 564329 h 582158"/>
              <a:gd name="connsiteX8-79" fmla="*/ 231631 w 489195"/>
              <a:gd name="connsiteY8-80" fmla="*/ 543063 h 582158"/>
              <a:gd name="connsiteX9-81" fmla="*/ 141254 w 489195"/>
              <a:gd name="connsiteY9-82" fmla="*/ 537746 h 582158"/>
              <a:gd name="connsiteX10-83" fmla="*/ 96066 w 489195"/>
              <a:gd name="connsiteY10-84" fmla="*/ 468635 h 582158"/>
              <a:gd name="connsiteX11-85" fmla="*/ 170494 w 489195"/>
              <a:gd name="connsiteY11-86" fmla="*/ 271932 h 582158"/>
              <a:gd name="connsiteX12-87" fmla="*/ 337957 w 489195"/>
              <a:gd name="connsiteY12-88" fmla="*/ 96495 h 582158"/>
              <a:gd name="connsiteX13-89" fmla="*/ 425675 w 489195"/>
              <a:gd name="connsiteY13-90" fmla="*/ 43332 h 582158"/>
              <a:gd name="connsiteX14-91" fmla="*/ 484154 w 489195"/>
              <a:gd name="connsiteY14-92" fmla="*/ 32700 h 582158"/>
              <a:gd name="connsiteX15-93" fmla="*/ 476180 w 489195"/>
              <a:gd name="connsiteY15-94" fmla="*/ 802 h 582158"/>
              <a:gd name="connsiteX0-95" fmla="*/ 476180 w 489195"/>
              <a:gd name="connsiteY0-96" fmla="*/ 802 h 585126"/>
              <a:gd name="connsiteX1-97" fmla="*/ 396436 w 489195"/>
              <a:gd name="connsiteY1-98" fmla="*/ 14093 h 585126"/>
              <a:gd name="connsiteX2-99" fmla="*/ 316692 w 489195"/>
              <a:gd name="connsiteY2-100" fmla="*/ 61939 h 585126"/>
              <a:gd name="connsiteX3-101" fmla="*/ 175810 w 489195"/>
              <a:gd name="connsiteY3-102" fmla="*/ 170923 h 585126"/>
              <a:gd name="connsiteX4-103" fmla="*/ 42903 w 489195"/>
              <a:gd name="connsiteY4-104" fmla="*/ 327753 h 585126"/>
              <a:gd name="connsiteX5-105" fmla="*/ 373 w 489195"/>
              <a:gd name="connsiteY5-106" fmla="*/ 481926 h 585126"/>
              <a:gd name="connsiteX6-107" fmla="*/ 61510 w 489195"/>
              <a:gd name="connsiteY6-108" fmla="*/ 577619 h 585126"/>
              <a:gd name="connsiteX7-109" fmla="*/ 234289 w 489195"/>
              <a:gd name="connsiteY7-110" fmla="*/ 574961 h 585126"/>
              <a:gd name="connsiteX8-111" fmla="*/ 231631 w 489195"/>
              <a:gd name="connsiteY8-112" fmla="*/ 543063 h 585126"/>
              <a:gd name="connsiteX9-113" fmla="*/ 141254 w 489195"/>
              <a:gd name="connsiteY9-114" fmla="*/ 537746 h 585126"/>
              <a:gd name="connsiteX10-115" fmla="*/ 96066 w 489195"/>
              <a:gd name="connsiteY10-116" fmla="*/ 468635 h 585126"/>
              <a:gd name="connsiteX11-117" fmla="*/ 170494 w 489195"/>
              <a:gd name="connsiteY11-118" fmla="*/ 271932 h 585126"/>
              <a:gd name="connsiteX12-119" fmla="*/ 337957 w 489195"/>
              <a:gd name="connsiteY12-120" fmla="*/ 96495 h 585126"/>
              <a:gd name="connsiteX13-121" fmla="*/ 425675 w 489195"/>
              <a:gd name="connsiteY13-122" fmla="*/ 43332 h 585126"/>
              <a:gd name="connsiteX14-123" fmla="*/ 484154 w 489195"/>
              <a:gd name="connsiteY14-124" fmla="*/ 32700 h 585126"/>
              <a:gd name="connsiteX15-125" fmla="*/ 476180 w 489195"/>
              <a:gd name="connsiteY15-126" fmla="*/ 802 h 585126"/>
              <a:gd name="connsiteX0-127" fmla="*/ 476180 w 489195"/>
              <a:gd name="connsiteY0-128" fmla="*/ 802 h 586167"/>
              <a:gd name="connsiteX1-129" fmla="*/ 396436 w 489195"/>
              <a:gd name="connsiteY1-130" fmla="*/ 14093 h 586167"/>
              <a:gd name="connsiteX2-131" fmla="*/ 316692 w 489195"/>
              <a:gd name="connsiteY2-132" fmla="*/ 61939 h 586167"/>
              <a:gd name="connsiteX3-133" fmla="*/ 175810 w 489195"/>
              <a:gd name="connsiteY3-134" fmla="*/ 170923 h 586167"/>
              <a:gd name="connsiteX4-135" fmla="*/ 42903 w 489195"/>
              <a:gd name="connsiteY4-136" fmla="*/ 327753 h 586167"/>
              <a:gd name="connsiteX5-137" fmla="*/ 373 w 489195"/>
              <a:gd name="connsiteY5-138" fmla="*/ 481926 h 586167"/>
              <a:gd name="connsiteX6-139" fmla="*/ 61510 w 489195"/>
              <a:gd name="connsiteY6-140" fmla="*/ 577619 h 586167"/>
              <a:gd name="connsiteX7-141" fmla="*/ 223657 w 489195"/>
              <a:gd name="connsiteY7-142" fmla="*/ 577619 h 586167"/>
              <a:gd name="connsiteX8-143" fmla="*/ 231631 w 489195"/>
              <a:gd name="connsiteY8-144" fmla="*/ 543063 h 586167"/>
              <a:gd name="connsiteX9-145" fmla="*/ 141254 w 489195"/>
              <a:gd name="connsiteY9-146" fmla="*/ 537746 h 586167"/>
              <a:gd name="connsiteX10-147" fmla="*/ 96066 w 489195"/>
              <a:gd name="connsiteY10-148" fmla="*/ 468635 h 586167"/>
              <a:gd name="connsiteX11-149" fmla="*/ 170494 w 489195"/>
              <a:gd name="connsiteY11-150" fmla="*/ 271932 h 586167"/>
              <a:gd name="connsiteX12-151" fmla="*/ 337957 w 489195"/>
              <a:gd name="connsiteY12-152" fmla="*/ 96495 h 586167"/>
              <a:gd name="connsiteX13-153" fmla="*/ 425675 w 489195"/>
              <a:gd name="connsiteY13-154" fmla="*/ 43332 h 586167"/>
              <a:gd name="connsiteX14-155" fmla="*/ 484154 w 489195"/>
              <a:gd name="connsiteY14-156" fmla="*/ 32700 h 586167"/>
              <a:gd name="connsiteX15-157" fmla="*/ 476180 w 489195"/>
              <a:gd name="connsiteY15-158" fmla="*/ 802 h 5861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61" y="connsiteY15-62"/>
              </a:cxn>
            </a:cxnLst>
            <a:rect l="l" t="t" r="r" b="b"/>
            <a:pathLst>
              <a:path w="489195" h="586167">
                <a:moveTo>
                  <a:pt x="476180" y="802"/>
                </a:moveTo>
                <a:cubicBezTo>
                  <a:pt x="461560" y="-2299"/>
                  <a:pt x="423017" y="3904"/>
                  <a:pt x="396436" y="14093"/>
                </a:cubicBezTo>
                <a:cubicBezTo>
                  <a:pt x="369855" y="24283"/>
                  <a:pt x="353463" y="35801"/>
                  <a:pt x="316692" y="61939"/>
                </a:cubicBezTo>
                <a:cubicBezTo>
                  <a:pt x="279921" y="88077"/>
                  <a:pt x="221441" y="126621"/>
                  <a:pt x="175810" y="170923"/>
                </a:cubicBezTo>
                <a:cubicBezTo>
                  <a:pt x="130179" y="215225"/>
                  <a:pt x="72142" y="275919"/>
                  <a:pt x="42903" y="327753"/>
                </a:cubicBezTo>
                <a:cubicBezTo>
                  <a:pt x="13663" y="379587"/>
                  <a:pt x="-2728" y="440282"/>
                  <a:pt x="373" y="481926"/>
                </a:cubicBezTo>
                <a:cubicBezTo>
                  <a:pt x="3474" y="523570"/>
                  <a:pt x="24296" y="561670"/>
                  <a:pt x="61510" y="577619"/>
                </a:cubicBezTo>
                <a:cubicBezTo>
                  <a:pt x="98724" y="593568"/>
                  <a:pt x="195304" y="583378"/>
                  <a:pt x="223657" y="577619"/>
                </a:cubicBezTo>
                <a:cubicBezTo>
                  <a:pt x="252010" y="571860"/>
                  <a:pt x="245365" y="549709"/>
                  <a:pt x="231631" y="543063"/>
                </a:cubicBezTo>
                <a:cubicBezTo>
                  <a:pt x="217897" y="536418"/>
                  <a:pt x="163848" y="550151"/>
                  <a:pt x="141254" y="537746"/>
                </a:cubicBezTo>
                <a:cubicBezTo>
                  <a:pt x="118660" y="525341"/>
                  <a:pt x="91193" y="512937"/>
                  <a:pt x="96066" y="468635"/>
                </a:cubicBezTo>
                <a:cubicBezTo>
                  <a:pt x="100939" y="424333"/>
                  <a:pt x="130179" y="333955"/>
                  <a:pt x="170494" y="271932"/>
                </a:cubicBezTo>
                <a:cubicBezTo>
                  <a:pt x="210809" y="209909"/>
                  <a:pt x="295427" y="134595"/>
                  <a:pt x="337957" y="96495"/>
                </a:cubicBezTo>
                <a:cubicBezTo>
                  <a:pt x="380487" y="58395"/>
                  <a:pt x="401309" y="53964"/>
                  <a:pt x="425675" y="43332"/>
                </a:cubicBezTo>
                <a:cubicBezTo>
                  <a:pt x="450041" y="32700"/>
                  <a:pt x="475737" y="39788"/>
                  <a:pt x="484154" y="32700"/>
                </a:cubicBezTo>
                <a:cubicBezTo>
                  <a:pt x="492571" y="25612"/>
                  <a:pt x="490800" y="3903"/>
                  <a:pt x="476180" y="8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852382" y="1730997"/>
            <a:ext cx="1150937" cy="366713"/>
          </a:xfrm>
          <a:custGeom>
            <a:avLst/>
            <a:gdLst>
              <a:gd name="connsiteX0" fmla="*/ 1064419 w 1133475"/>
              <a:gd name="connsiteY0" fmla="*/ 112528 h 360651"/>
              <a:gd name="connsiteX1" fmla="*/ 1133475 w 1133475"/>
              <a:gd name="connsiteY1" fmla="*/ 110147 h 360651"/>
              <a:gd name="connsiteX2" fmla="*/ 1116806 w 1133475"/>
              <a:gd name="connsiteY2" fmla="*/ 72047 h 360651"/>
              <a:gd name="connsiteX3" fmla="*/ 1073944 w 1133475"/>
              <a:gd name="connsiteY3" fmla="*/ 36328 h 360651"/>
              <a:gd name="connsiteX4" fmla="*/ 1002506 w 1133475"/>
              <a:gd name="connsiteY4" fmla="*/ 5372 h 360651"/>
              <a:gd name="connsiteX5" fmla="*/ 871538 w 1133475"/>
              <a:gd name="connsiteY5" fmla="*/ 2990 h 360651"/>
              <a:gd name="connsiteX6" fmla="*/ 573881 w 1133475"/>
              <a:gd name="connsiteY6" fmla="*/ 36328 h 360651"/>
              <a:gd name="connsiteX7" fmla="*/ 326231 w 1133475"/>
              <a:gd name="connsiteY7" fmla="*/ 103003 h 360651"/>
              <a:gd name="connsiteX8" fmla="*/ 135731 w 1133475"/>
              <a:gd name="connsiteY8" fmla="*/ 183965 h 360651"/>
              <a:gd name="connsiteX9" fmla="*/ 21431 w 1133475"/>
              <a:gd name="connsiteY9" fmla="*/ 286359 h 360651"/>
              <a:gd name="connsiteX10" fmla="*/ 0 w 1133475"/>
              <a:gd name="connsiteY10" fmla="*/ 331603 h 360651"/>
              <a:gd name="connsiteX11" fmla="*/ 2381 w 1133475"/>
              <a:gd name="connsiteY11" fmla="*/ 360178 h 360651"/>
              <a:gd name="connsiteX12" fmla="*/ 76200 w 1133475"/>
              <a:gd name="connsiteY12" fmla="*/ 357797 h 360651"/>
              <a:gd name="connsiteX13" fmla="*/ 102394 w 1133475"/>
              <a:gd name="connsiteY13" fmla="*/ 322078 h 360651"/>
              <a:gd name="connsiteX14" fmla="*/ 216694 w 1133475"/>
              <a:gd name="connsiteY14" fmla="*/ 257784 h 360651"/>
              <a:gd name="connsiteX15" fmla="*/ 323850 w 1133475"/>
              <a:gd name="connsiteY15" fmla="*/ 217303 h 360651"/>
              <a:gd name="connsiteX16" fmla="*/ 428625 w 1133475"/>
              <a:gd name="connsiteY16" fmla="*/ 179203 h 360651"/>
              <a:gd name="connsiteX17" fmla="*/ 566738 w 1133475"/>
              <a:gd name="connsiteY17" fmla="*/ 141103 h 360651"/>
              <a:gd name="connsiteX18" fmla="*/ 683419 w 1133475"/>
              <a:gd name="connsiteY18" fmla="*/ 114909 h 360651"/>
              <a:gd name="connsiteX19" fmla="*/ 854869 w 1133475"/>
              <a:gd name="connsiteY19" fmla="*/ 95859 h 360651"/>
              <a:gd name="connsiteX20" fmla="*/ 1064419 w 1133475"/>
              <a:gd name="connsiteY20" fmla="*/ 112528 h 360651"/>
              <a:gd name="connsiteX0-1" fmla="*/ 1064419 w 1133475"/>
              <a:gd name="connsiteY0-2" fmla="*/ 116260 h 364383"/>
              <a:gd name="connsiteX1-3" fmla="*/ 1133475 w 1133475"/>
              <a:gd name="connsiteY1-4" fmla="*/ 113879 h 364383"/>
              <a:gd name="connsiteX2-5" fmla="*/ 1116806 w 1133475"/>
              <a:gd name="connsiteY2-6" fmla="*/ 75779 h 364383"/>
              <a:gd name="connsiteX3-7" fmla="*/ 1073944 w 1133475"/>
              <a:gd name="connsiteY3-8" fmla="*/ 40060 h 364383"/>
              <a:gd name="connsiteX4-9" fmla="*/ 1002506 w 1133475"/>
              <a:gd name="connsiteY4-10" fmla="*/ 9104 h 364383"/>
              <a:gd name="connsiteX5-11" fmla="*/ 869157 w 1133475"/>
              <a:gd name="connsiteY5-12" fmla="*/ 1959 h 364383"/>
              <a:gd name="connsiteX6-13" fmla="*/ 573881 w 1133475"/>
              <a:gd name="connsiteY6-14" fmla="*/ 40060 h 364383"/>
              <a:gd name="connsiteX7-15" fmla="*/ 326231 w 1133475"/>
              <a:gd name="connsiteY7-16" fmla="*/ 106735 h 364383"/>
              <a:gd name="connsiteX8-17" fmla="*/ 135731 w 1133475"/>
              <a:gd name="connsiteY8-18" fmla="*/ 187697 h 364383"/>
              <a:gd name="connsiteX9-19" fmla="*/ 21431 w 1133475"/>
              <a:gd name="connsiteY9-20" fmla="*/ 290091 h 364383"/>
              <a:gd name="connsiteX10-21" fmla="*/ 0 w 1133475"/>
              <a:gd name="connsiteY10-22" fmla="*/ 335335 h 364383"/>
              <a:gd name="connsiteX11-23" fmla="*/ 2381 w 1133475"/>
              <a:gd name="connsiteY11-24" fmla="*/ 363910 h 364383"/>
              <a:gd name="connsiteX12-25" fmla="*/ 76200 w 1133475"/>
              <a:gd name="connsiteY12-26" fmla="*/ 361529 h 364383"/>
              <a:gd name="connsiteX13-27" fmla="*/ 102394 w 1133475"/>
              <a:gd name="connsiteY13-28" fmla="*/ 325810 h 364383"/>
              <a:gd name="connsiteX14-29" fmla="*/ 216694 w 1133475"/>
              <a:gd name="connsiteY14-30" fmla="*/ 261516 h 364383"/>
              <a:gd name="connsiteX15-31" fmla="*/ 323850 w 1133475"/>
              <a:gd name="connsiteY15-32" fmla="*/ 221035 h 364383"/>
              <a:gd name="connsiteX16-33" fmla="*/ 428625 w 1133475"/>
              <a:gd name="connsiteY16-34" fmla="*/ 182935 h 364383"/>
              <a:gd name="connsiteX17-35" fmla="*/ 566738 w 1133475"/>
              <a:gd name="connsiteY17-36" fmla="*/ 144835 h 364383"/>
              <a:gd name="connsiteX18-37" fmla="*/ 683419 w 1133475"/>
              <a:gd name="connsiteY18-38" fmla="*/ 118641 h 364383"/>
              <a:gd name="connsiteX19-39" fmla="*/ 854869 w 1133475"/>
              <a:gd name="connsiteY19-40" fmla="*/ 99591 h 364383"/>
              <a:gd name="connsiteX20-41" fmla="*/ 1064419 w 1133475"/>
              <a:gd name="connsiteY20-42" fmla="*/ 116260 h 364383"/>
              <a:gd name="connsiteX0-43" fmla="*/ 1052513 w 1133475"/>
              <a:gd name="connsiteY0-44" fmla="*/ 97210 h 364383"/>
              <a:gd name="connsiteX1-45" fmla="*/ 1133475 w 1133475"/>
              <a:gd name="connsiteY1-46" fmla="*/ 113879 h 364383"/>
              <a:gd name="connsiteX2-47" fmla="*/ 1116806 w 1133475"/>
              <a:gd name="connsiteY2-48" fmla="*/ 75779 h 364383"/>
              <a:gd name="connsiteX3-49" fmla="*/ 1073944 w 1133475"/>
              <a:gd name="connsiteY3-50" fmla="*/ 40060 h 364383"/>
              <a:gd name="connsiteX4-51" fmla="*/ 1002506 w 1133475"/>
              <a:gd name="connsiteY4-52" fmla="*/ 9104 h 364383"/>
              <a:gd name="connsiteX5-53" fmla="*/ 869157 w 1133475"/>
              <a:gd name="connsiteY5-54" fmla="*/ 1959 h 364383"/>
              <a:gd name="connsiteX6-55" fmla="*/ 573881 w 1133475"/>
              <a:gd name="connsiteY6-56" fmla="*/ 40060 h 364383"/>
              <a:gd name="connsiteX7-57" fmla="*/ 326231 w 1133475"/>
              <a:gd name="connsiteY7-58" fmla="*/ 106735 h 364383"/>
              <a:gd name="connsiteX8-59" fmla="*/ 135731 w 1133475"/>
              <a:gd name="connsiteY8-60" fmla="*/ 187697 h 364383"/>
              <a:gd name="connsiteX9-61" fmla="*/ 21431 w 1133475"/>
              <a:gd name="connsiteY9-62" fmla="*/ 290091 h 364383"/>
              <a:gd name="connsiteX10-63" fmla="*/ 0 w 1133475"/>
              <a:gd name="connsiteY10-64" fmla="*/ 335335 h 364383"/>
              <a:gd name="connsiteX11-65" fmla="*/ 2381 w 1133475"/>
              <a:gd name="connsiteY11-66" fmla="*/ 363910 h 364383"/>
              <a:gd name="connsiteX12-67" fmla="*/ 76200 w 1133475"/>
              <a:gd name="connsiteY12-68" fmla="*/ 361529 h 364383"/>
              <a:gd name="connsiteX13-69" fmla="*/ 102394 w 1133475"/>
              <a:gd name="connsiteY13-70" fmla="*/ 325810 h 364383"/>
              <a:gd name="connsiteX14-71" fmla="*/ 216694 w 1133475"/>
              <a:gd name="connsiteY14-72" fmla="*/ 261516 h 364383"/>
              <a:gd name="connsiteX15-73" fmla="*/ 323850 w 1133475"/>
              <a:gd name="connsiteY15-74" fmla="*/ 221035 h 364383"/>
              <a:gd name="connsiteX16-75" fmla="*/ 428625 w 1133475"/>
              <a:gd name="connsiteY16-76" fmla="*/ 182935 h 364383"/>
              <a:gd name="connsiteX17-77" fmla="*/ 566738 w 1133475"/>
              <a:gd name="connsiteY17-78" fmla="*/ 144835 h 364383"/>
              <a:gd name="connsiteX18-79" fmla="*/ 683419 w 1133475"/>
              <a:gd name="connsiteY18-80" fmla="*/ 118641 h 364383"/>
              <a:gd name="connsiteX19-81" fmla="*/ 854869 w 1133475"/>
              <a:gd name="connsiteY19-82" fmla="*/ 99591 h 364383"/>
              <a:gd name="connsiteX20-83" fmla="*/ 1052513 w 1133475"/>
              <a:gd name="connsiteY20-84" fmla="*/ 97210 h 364383"/>
              <a:gd name="connsiteX0-85" fmla="*/ 1062038 w 1133475"/>
              <a:gd name="connsiteY0-86" fmla="*/ 109116 h 364383"/>
              <a:gd name="connsiteX1-87" fmla="*/ 1133475 w 1133475"/>
              <a:gd name="connsiteY1-88" fmla="*/ 113879 h 364383"/>
              <a:gd name="connsiteX2-89" fmla="*/ 1116806 w 1133475"/>
              <a:gd name="connsiteY2-90" fmla="*/ 75779 h 364383"/>
              <a:gd name="connsiteX3-91" fmla="*/ 1073944 w 1133475"/>
              <a:gd name="connsiteY3-92" fmla="*/ 40060 h 364383"/>
              <a:gd name="connsiteX4-93" fmla="*/ 1002506 w 1133475"/>
              <a:gd name="connsiteY4-94" fmla="*/ 9104 h 364383"/>
              <a:gd name="connsiteX5-95" fmla="*/ 869157 w 1133475"/>
              <a:gd name="connsiteY5-96" fmla="*/ 1959 h 364383"/>
              <a:gd name="connsiteX6-97" fmla="*/ 573881 w 1133475"/>
              <a:gd name="connsiteY6-98" fmla="*/ 40060 h 364383"/>
              <a:gd name="connsiteX7-99" fmla="*/ 326231 w 1133475"/>
              <a:gd name="connsiteY7-100" fmla="*/ 106735 h 364383"/>
              <a:gd name="connsiteX8-101" fmla="*/ 135731 w 1133475"/>
              <a:gd name="connsiteY8-102" fmla="*/ 187697 h 364383"/>
              <a:gd name="connsiteX9-103" fmla="*/ 21431 w 1133475"/>
              <a:gd name="connsiteY9-104" fmla="*/ 290091 h 364383"/>
              <a:gd name="connsiteX10-105" fmla="*/ 0 w 1133475"/>
              <a:gd name="connsiteY10-106" fmla="*/ 335335 h 364383"/>
              <a:gd name="connsiteX11-107" fmla="*/ 2381 w 1133475"/>
              <a:gd name="connsiteY11-108" fmla="*/ 363910 h 364383"/>
              <a:gd name="connsiteX12-109" fmla="*/ 76200 w 1133475"/>
              <a:gd name="connsiteY12-110" fmla="*/ 361529 h 364383"/>
              <a:gd name="connsiteX13-111" fmla="*/ 102394 w 1133475"/>
              <a:gd name="connsiteY13-112" fmla="*/ 325810 h 364383"/>
              <a:gd name="connsiteX14-113" fmla="*/ 216694 w 1133475"/>
              <a:gd name="connsiteY14-114" fmla="*/ 261516 h 364383"/>
              <a:gd name="connsiteX15-115" fmla="*/ 323850 w 1133475"/>
              <a:gd name="connsiteY15-116" fmla="*/ 221035 h 364383"/>
              <a:gd name="connsiteX16-117" fmla="*/ 428625 w 1133475"/>
              <a:gd name="connsiteY16-118" fmla="*/ 182935 h 364383"/>
              <a:gd name="connsiteX17-119" fmla="*/ 566738 w 1133475"/>
              <a:gd name="connsiteY17-120" fmla="*/ 144835 h 364383"/>
              <a:gd name="connsiteX18-121" fmla="*/ 683419 w 1133475"/>
              <a:gd name="connsiteY18-122" fmla="*/ 118641 h 364383"/>
              <a:gd name="connsiteX19-123" fmla="*/ 854869 w 1133475"/>
              <a:gd name="connsiteY19-124" fmla="*/ 99591 h 364383"/>
              <a:gd name="connsiteX20-125" fmla="*/ 1062038 w 1133475"/>
              <a:gd name="connsiteY20-126" fmla="*/ 109116 h 364383"/>
              <a:gd name="connsiteX0-127" fmla="*/ 1062038 w 1133475"/>
              <a:gd name="connsiteY0-128" fmla="*/ 109116 h 364383"/>
              <a:gd name="connsiteX1-129" fmla="*/ 1133475 w 1133475"/>
              <a:gd name="connsiteY1-130" fmla="*/ 113879 h 364383"/>
              <a:gd name="connsiteX2-131" fmla="*/ 1116806 w 1133475"/>
              <a:gd name="connsiteY2-132" fmla="*/ 75779 h 364383"/>
              <a:gd name="connsiteX3-133" fmla="*/ 1073944 w 1133475"/>
              <a:gd name="connsiteY3-134" fmla="*/ 40060 h 364383"/>
              <a:gd name="connsiteX4-135" fmla="*/ 1002506 w 1133475"/>
              <a:gd name="connsiteY4-136" fmla="*/ 9104 h 364383"/>
              <a:gd name="connsiteX5-137" fmla="*/ 869157 w 1133475"/>
              <a:gd name="connsiteY5-138" fmla="*/ 1959 h 364383"/>
              <a:gd name="connsiteX6-139" fmla="*/ 573881 w 1133475"/>
              <a:gd name="connsiteY6-140" fmla="*/ 40060 h 364383"/>
              <a:gd name="connsiteX7-141" fmla="*/ 326231 w 1133475"/>
              <a:gd name="connsiteY7-142" fmla="*/ 106735 h 364383"/>
              <a:gd name="connsiteX8-143" fmla="*/ 135731 w 1133475"/>
              <a:gd name="connsiteY8-144" fmla="*/ 187697 h 364383"/>
              <a:gd name="connsiteX9-145" fmla="*/ 21431 w 1133475"/>
              <a:gd name="connsiteY9-146" fmla="*/ 290091 h 364383"/>
              <a:gd name="connsiteX10-147" fmla="*/ 0 w 1133475"/>
              <a:gd name="connsiteY10-148" fmla="*/ 335335 h 364383"/>
              <a:gd name="connsiteX11-149" fmla="*/ 2381 w 1133475"/>
              <a:gd name="connsiteY11-150" fmla="*/ 363910 h 364383"/>
              <a:gd name="connsiteX12-151" fmla="*/ 76200 w 1133475"/>
              <a:gd name="connsiteY12-152" fmla="*/ 361529 h 364383"/>
              <a:gd name="connsiteX13-153" fmla="*/ 102394 w 1133475"/>
              <a:gd name="connsiteY13-154" fmla="*/ 325810 h 364383"/>
              <a:gd name="connsiteX14-155" fmla="*/ 216694 w 1133475"/>
              <a:gd name="connsiteY14-156" fmla="*/ 261516 h 364383"/>
              <a:gd name="connsiteX15-157" fmla="*/ 323850 w 1133475"/>
              <a:gd name="connsiteY15-158" fmla="*/ 221035 h 364383"/>
              <a:gd name="connsiteX16-159" fmla="*/ 428625 w 1133475"/>
              <a:gd name="connsiteY16-160" fmla="*/ 182935 h 364383"/>
              <a:gd name="connsiteX17-161" fmla="*/ 566738 w 1133475"/>
              <a:gd name="connsiteY17-162" fmla="*/ 144835 h 364383"/>
              <a:gd name="connsiteX18-163" fmla="*/ 683419 w 1133475"/>
              <a:gd name="connsiteY18-164" fmla="*/ 118641 h 364383"/>
              <a:gd name="connsiteX19-165" fmla="*/ 854869 w 1133475"/>
              <a:gd name="connsiteY19-166" fmla="*/ 99591 h 364383"/>
              <a:gd name="connsiteX20-167" fmla="*/ 914400 w 1133475"/>
              <a:gd name="connsiteY20-168" fmla="*/ 80541 h 364383"/>
              <a:gd name="connsiteX21" fmla="*/ 1062038 w 1133475"/>
              <a:gd name="connsiteY21" fmla="*/ 109116 h 364383"/>
              <a:gd name="connsiteX0-169" fmla="*/ 1062038 w 1133475"/>
              <a:gd name="connsiteY0-170" fmla="*/ 109116 h 364383"/>
              <a:gd name="connsiteX1-171" fmla="*/ 1133475 w 1133475"/>
              <a:gd name="connsiteY1-172" fmla="*/ 113879 h 364383"/>
              <a:gd name="connsiteX2-173" fmla="*/ 1116806 w 1133475"/>
              <a:gd name="connsiteY2-174" fmla="*/ 75779 h 364383"/>
              <a:gd name="connsiteX3-175" fmla="*/ 1073944 w 1133475"/>
              <a:gd name="connsiteY3-176" fmla="*/ 40060 h 364383"/>
              <a:gd name="connsiteX4-177" fmla="*/ 1002506 w 1133475"/>
              <a:gd name="connsiteY4-178" fmla="*/ 9104 h 364383"/>
              <a:gd name="connsiteX5-179" fmla="*/ 869157 w 1133475"/>
              <a:gd name="connsiteY5-180" fmla="*/ 1959 h 364383"/>
              <a:gd name="connsiteX6-181" fmla="*/ 573881 w 1133475"/>
              <a:gd name="connsiteY6-182" fmla="*/ 40060 h 364383"/>
              <a:gd name="connsiteX7-183" fmla="*/ 326231 w 1133475"/>
              <a:gd name="connsiteY7-184" fmla="*/ 106735 h 364383"/>
              <a:gd name="connsiteX8-185" fmla="*/ 135731 w 1133475"/>
              <a:gd name="connsiteY8-186" fmla="*/ 187697 h 364383"/>
              <a:gd name="connsiteX9-187" fmla="*/ 21431 w 1133475"/>
              <a:gd name="connsiteY9-188" fmla="*/ 290091 h 364383"/>
              <a:gd name="connsiteX10-189" fmla="*/ 0 w 1133475"/>
              <a:gd name="connsiteY10-190" fmla="*/ 335335 h 364383"/>
              <a:gd name="connsiteX11-191" fmla="*/ 2381 w 1133475"/>
              <a:gd name="connsiteY11-192" fmla="*/ 363910 h 364383"/>
              <a:gd name="connsiteX12-193" fmla="*/ 76200 w 1133475"/>
              <a:gd name="connsiteY12-194" fmla="*/ 361529 h 364383"/>
              <a:gd name="connsiteX13-195" fmla="*/ 102394 w 1133475"/>
              <a:gd name="connsiteY13-196" fmla="*/ 325810 h 364383"/>
              <a:gd name="connsiteX14-197" fmla="*/ 216694 w 1133475"/>
              <a:gd name="connsiteY14-198" fmla="*/ 261516 h 364383"/>
              <a:gd name="connsiteX15-199" fmla="*/ 323850 w 1133475"/>
              <a:gd name="connsiteY15-200" fmla="*/ 221035 h 364383"/>
              <a:gd name="connsiteX16-201" fmla="*/ 428625 w 1133475"/>
              <a:gd name="connsiteY16-202" fmla="*/ 182935 h 364383"/>
              <a:gd name="connsiteX17-203" fmla="*/ 566738 w 1133475"/>
              <a:gd name="connsiteY17-204" fmla="*/ 144835 h 364383"/>
              <a:gd name="connsiteX18-205" fmla="*/ 683419 w 1133475"/>
              <a:gd name="connsiteY18-206" fmla="*/ 118641 h 364383"/>
              <a:gd name="connsiteX19-207" fmla="*/ 854869 w 1133475"/>
              <a:gd name="connsiteY19-208" fmla="*/ 99591 h 364383"/>
              <a:gd name="connsiteX20-209" fmla="*/ 995362 w 1133475"/>
              <a:gd name="connsiteY20-210" fmla="*/ 94829 h 364383"/>
              <a:gd name="connsiteX21-211" fmla="*/ 1062038 w 1133475"/>
              <a:gd name="connsiteY21-212" fmla="*/ 109116 h 364383"/>
              <a:gd name="connsiteX0-213" fmla="*/ 1062038 w 1133475"/>
              <a:gd name="connsiteY0-214" fmla="*/ 109116 h 364383"/>
              <a:gd name="connsiteX1-215" fmla="*/ 1133475 w 1133475"/>
              <a:gd name="connsiteY1-216" fmla="*/ 113879 h 364383"/>
              <a:gd name="connsiteX2-217" fmla="*/ 1116806 w 1133475"/>
              <a:gd name="connsiteY2-218" fmla="*/ 75779 h 364383"/>
              <a:gd name="connsiteX3-219" fmla="*/ 1073944 w 1133475"/>
              <a:gd name="connsiteY3-220" fmla="*/ 40060 h 364383"/>
              <a:gd name="connsiteX4-221" fmla="*/ 1002506 w 1133475"/>
              <a:gd name="connsiteY4-222" fmla="*/ 9104 h 364383"/>
              <a:gd name="connsiteX5-223" fmla="*/ 869157 w 1133475"/>
              <a:gd name="connsiteY5-224" fmla="*/ 1959 h 364383"/>
              <a:gd name="connsiteX6-225" fmla="*/ 573881 w 1133475"/>
              <a:gd name="connsiteY6-226" fmla="*/ 40060 h 364383"/>
              <a:gd name="connsiteX7-227" fmla="*/ 326231 w 1133475"/>
              <a:gd name="connsiteY7-228" fmla="*/ 106735 h 364383"/>
              <a:gd name="connsiteX8-229" fmla="*/ 135731 w 1133475"/>
              <a:gd name="connsiteY8-230" fmla="*/ 187697 h 364383"/>
              <a:gd name="connsiteX9-231" fmla="*/ 21431 w 1133475"/>
              <a:gd name="connsiteY9-232" fmla="*/ 290091 h 364383"/>
              <a:gd name="connsiteX10-233" fmla="*/ 0 w 1133475"/>
              <a:gd name="connsiteY10-234" fmla="*/ 335335 h 364383"/>
              <a:gd name="connsiteX11-235" fmla="*/ 2381 w 1133475"/>
              <a:gd name="connsiteY11-236" fmla="*/ 363910 h 364383"/>
              <a:gd name="connsiteX12-237" fmla="*/ 76200 w 1133475"/>
              <a:gd name="connsiteY12-238" fmla="*/ 361529 h 364383"/>
              <a:gd name="connsiteX13-239" fmla="*/ 102394 w 1133475"/>
              <a:gd name="connsiteY13-240" fmla="*/ 325810 h 364383"/>
              <a:gd name="connsiteX14-241" fmla="*/ 216694 w 1133475"/>
              <a:gd name="connsiteY14-242" fmla="*/ 261516 h 364383"/>
              <a:gd name="connsiteX15-243" fmla="*/ 323850 w 1133475"/>
              <a:gd name="connsiteY15-244" fmla="*/ 221035 h 364383"/>
              <a:gd name="connsiteX16-245" fmla="*/ 428625 w 1133475"/>
              <a:gd name="connsiteY16-246" fmla="*/ 182935 h 364383"/>
              <a:gd name="connsiteX17-247" fmla="*/ 566738 w 1133475"/>
              <a:gd name="connsiteY17-248" fmla="*/ 144835 h 364383"/>
              <a:gd name="connsiteX18-249" fmla="*/ 683419 w 1133475"/>
              <a:gd name="connsiteY18-250" fmla="*/ 118641 h 364383"/>
              <a:gd name="connsiteX19-251" fmla="*/ 854869 w 1133475"/>
              <a:gd name="connsiteY19-252" fmla="*/ 99591 h 364383"/>
              <a:gd name="connsiteX20-253" fmla="*/ 1047750 w 1133475"/>
              <a:gd name="connsiteY20-254" fmla="*/ 75779 h 364383"/>
              <a:gd name="connsiteX21-255" fmla="*/ 1062038 w 1133475"/>
              <a:gd name="connsiteY21-256" fmla="*/ 109116 h 364383"/>
              <a:gd name="connsiteX0-257" fmla="*/ 1062038 w 1133475"/>
              <a:gd name="connsiteY0-258" fmla="*/ 109116 h 364383"/>
              <a:gd name="connsiteX1-259" fmla="*/ 1133475 w 1133475"/>
              <a:gd name="connsiteY1-260" fmla="*/ 113879 h 364383"/>
              <a:gd name="connsiteX2-261" fmla="*/ 1116806 w 1133475"/>
              <a:gd name="connsiteY2-262" fmla="*/ 75779 h 364383"/>
              <a:gd name="connsiteX3-263" fmla="*/ 1073944 w 1133475"/>
              <a:gd name="connsiteY3-264" fmla="*/ 40060 h 364383"/>
              <a:gd name="connsiteX4-265" fmla="*/ 1002506 w 1133475"/>
              <a:gd name="connsiteY4-266" fmla="*/ 9104 h 364383"/>
              <a:gd name="connsiteX5-267" fmla="*/ 869157 w 1133475"/>
              <a:gd name="connsiteY5-268" fmla="*/ 1959 h 364383"/>
              <a:gd name="connsiteX6-269" fmla="*/ 573881 w 1133475"/>
              <a:gd name="connsiteY6-270" fmla="*/ 40060 h 364383"/>
              <a:gd name="connsiteX7-271" fmla="*/ 326231 w 1133475"/>
              <a:gd name="connsiteY7-272" fmla="*/ 106735 h 364383"/>
              <a:gd name="connsiteX8-273" fmla="*/ 135731 w 1133475"/>
              <a:gd name="connsiteY8-274" fmla="*/ 187697 h 364383"/>
              <a:gd name="connsiteX9-275" fmla="*/ 21431 w 1133475"/>
              <a:gd name="connsiteY9-276" fmla="*/ 290091 h 364383"/>
              <a:gd name="connsiteX10-277" fmla="*/ 0 w 1133475"/>
              <a:gd name="connsiteY10-278" fmla="*/ 335335 h 364383"/>
              <a:gd name="connsiteX11-279" fmla="*/ 2381 w 1133475"/>
              <a:gd name="connsiteY11-280" fmla="*/ 363910 h 364383"/>
              <a:gd name="connsiteX12-281" fmla="*/ 76200 w 1133475"/>
              <a:gd name="connsiteY12-282" fmla="*/ 361529 h 364383"/>
              <a:gd name="connsiteX13-283" fmla="*/ 102394 w 1133475"/>
              <a:gd name="connsiteY13-284" fmla="*/ 325810 h 364383"/>
              <a:gd name="connsiteX14-285" fmla="*/ 216694 w 1133475"/>
              <a:gd name="connsiteY14-286" fmla="*/ 261516 h 364383"/>
              <a:gd name="connsiteX15-287" fmla="*/ 323850 w 1133475"/>
              <a:gd name="connsiteY15-288" fmla="*/ 221035 h 364383"/>
              <a:gd name="connsiteX16-289" fmla="*/ 428625 w 1133475"/>
              <a:gd name="connsiteY16-290" fmla="*/ 182935 h 364383"/>
              <a:gd name="connsiteX17-291" fmla="*/ 566738 w 1133475"/>
              <a:gd name="connsiteY17-292" fmla="*/ 144835 h 364383"/>
              <a:gd name="connsiteX18-293" fmla="*/ 683419 w 1133475"/>
              <a:gd name="connsiteY18-294" fmla="*/ 118641 h 364383"/>
              <a:gd name="connsiteX19-295" fmla="*/ 854869 w 1133475"/>
              <a:gd name="connsiteY19-296" fmla="*/ 99591 h 364383"/>
              <a:gd name="connsiteX20-297" fmla="*/ 1016794 w 1133475"/>
              <a:gd name="connsiteY20-298" fmla="*/ 94829 h 364383"/>
              <a:gd name="connsiteX21-299" fmla="*/ 1062038 w 1133475"/>
              <a:gd name="connsiteY21-300" fmla="*/ 109116 h 364383"/>
              <a:gd name="connsiteX0-301" fmla="*/ 1062038 w 1133475"/>
              <a:gd name="connsiteY0-302" fmla="*/ 109116 h 364383"/>
              <a:gd name="connsiteX1-303" fmla="*/ 1133475 w 1133475"/>
              <a:gd name="connsiteY1-304" fmla="*/ 113879 h 364383"/>
              <a:gd name="connsiteX2-305" fmla="*/ 1116806 w 1133475"/>
              <a:gd name="connsiteY2-306" fmla="*/ 75779 h 364383"/>
              <a:gd name="connsiteX3-307" fmla="*/ 1073944 w 1133475"/>
              <a:gd name="connsiteY3-308" fmla="*/ 40060 h 364383"/>
              <a:gd name="connsiteX4-309" fmla="*/ 1002506 w 1133475"/>
              <a:gd name="connsiteY4-310" fmla="*/ 9104 h 364383"/>
              <a:gd name="connsiteX5-311" fmla="*/ 869157 w 1133475"/>
              <a:gd name="connsiteY5-312" fmla="*/ 1959 h 364383"/>
              <a:gd name="connsiteX6-313" fmla="*/ 573881 w 1133475"/>
              <a:gd name="connsiteY6-314" fmla="*/ 40060 h 364383"/>
              <a:gd name="connsiteX7-315" fmla="*/ 326231 w 1133475"/>
              <a:gd name="connsiteY7-316" fmla="*/ 106735 h 364383"/>
              <a:gd name="connsiteX8-317" fmla="*/ 135731 w 1133475"/>
              <a:gd name="connsiteY8-318" fmla="*/ 187697 h 364383"/>
              <a:gd name="connsiteX9-319" fmla="*/ 21431 w 1133475"/>
              <a:gd name="connsiteY9-320" fmla="*/ 290091 h 364383"/>
              <a:gd name="connsiteX10-321" fmla="*/ 0 w 1133475"/>
              <a:gd name="connsiteY10-322" fmla="*/ 335335 h 364383"/>
              <a:gd name="connsiteX11-323" fmla="*/ 2381 w 1133475"/>
              <a:gd name="connsiteY11-324" fmla="*/ 363910 h 364383"/>
              <a:gd name="connsiteX12-325" fmla="*/ 76200 w 1133475"/>
              <a:gd name="connsiteY12-326" fmla="*/ 361529 h 364383"/>
              <a:gd name="connsiteX13-327" fmla="*/ 102394 w 1133475"/>
              <a:gd name="connsiteY13-328" fmla="*/ 325810 h 364383"/>
              <a:gd name="connsiteX14-329" fmla="*/ 216694 w 1133475"/>
              <a:gd name="connsiteY14-330" fmla="*/ 261516 h 364383"/>
              <a:gd name="connsiteX15-331" fmla="*/ 323850 w 1133475"/>
              <a:gd name="connsiteY15-332" fmla="*/ 221035 h 364383"/>
              <a:gd name="connsiteX16-333" fmla="*/ 428625 w 1133475"/>
              <a:gd name="connsiteY16-334" fmla="*/ 182935 h 364383"/>
              <a:gd name="connsiteX17-335" fmla="*/ 566738 w 1133475"/>
              <a:gd name="connsiteY17-336" fmla="*/ 144835 h 364383"/>
              <a:gd name="connsiteX18-337" fmla="*/ 683419 w 1133475"/>
              <a:gd name="connsiteY18-338" fmla="*/ 118641 h 364383"/>
              <a:gd name="connsiteX19-339" fmla="*/ 854869 w 1133475"/>
              <a:gd name="connsiteY19-340" fmla="*/ 99591 h 364383"/>
              <a:gd name="connsiteX20-341" fmla="*/ 1016794 w 1133475"/>
              <a:gd name="connsiteY20-342" fmla="*/ 92448 h 364383"/>
              <a:gd name="connsiteX21-343" fmla="*/ 1062038 w 1133475"/>
              <a:gd name="connsiteY21-344" fmla="*/ 109116 h 364383"/>
              <a:gd name="connsiteX0-345" fmla="*/ 1062038 w 1133475"/>
              <a:gd name="connsiteY0-346" fmla="*/ 109116 h 364383"/>
              <a:gd name="connsiteX1-347" fmla="*/ 1133475 w 1133475"/>
              <a:gd name="connsiteY1-348" fmla="*/ 113879 h 364383"/>
              <a:gd name="connsiteX2-349" fmla="*/ 1116806 w 1133475"/>
              <a:gd name="connsiteY2-350" fmla="*/ 75779 h 364383"/>
              <a:gd name="connsiteX3-351" fmla="*/ 1073944 w 1133475"/>
              <a:gd name="connsiteY3-352" fmla="*/ 40060 h 364383"/>
              <a:gd name="connsiteX4-353" fmla="*/ 1002506 w 1133475"/>
              <a:gd name="connsiteY4-354" fmla="*/ 9104 h 364383"/>
              <a:gd name="connsiteX5-355" fmla="*/ 869157 w 1133475"/>
              <a:gd name="connsiteY5-356" fmla="*/ 1959 h 364383"/>
              <a:gd name="connsiteX6-357" fmla="*/ 573881 w 1133475"/>
              <a:gd name="connsiteY6-358" fmla="*/ 40060 h 364383"/>
              <a:gd name="connsiteX7-359" fmla="*/ 326231 w 1133475"/>
              <a:gd name="connsiteY7-360" fmla="*/ 106735 h 364383"/>
              <a:gd name="connsiteX8-361" fmla="*/ 135731 w 1133475"/>
              <a:gd name="connsiteY8-362" fmla="*/ 187697 h 364383"/>
              <a:gd name="connsiteX9-363" fmla="*/ 21431 w 1133475"/>
              <a:gd name="connsiteY9-364" fmla="*/ 290091 h 364383"/>
              <a:gd name="connsiteX10-365" fmla="*/ 0 w 1133475"/>
              <a:gd name="connsiteY10-366" fmla="*/ 335335 h 364383"/>
              <a:gd name="connsiteX11-367" fmla="*/ 2381 w 1133475"/>
              <a:gd name="connsiteY11-368" fmla="*/ 363910 h 364383"/>
              <a:gd name="connsiteX12-369" fmla="*/ 76200 w 1133475"/>
              <a:gd name="connsiteY12-370" fmla="*/ 361529 h 364383"/>
              <a:gd name="connsiteX13-371" fmla="*/ 102394 w 1133475"/>
              <a:gd name="connsiteY13-372" fmla="*/ 325810 h 364383"/>
              <a:gd name="connsiteX14-373" fmla="*/ 216694 w 1133475"/>
              <a:gd name="connsiteY14-374" fmla="*/ 261516 h 364383"/>
              <a:gd name="connsiteX15-375" fmla="*/ 323850 w 1133475"/>
              <a:gd name="connsiteY15-376" fmla="*/ 221035 h 364383"/>
              <a:gd name="connsiteX16-377" fmla="*/ 428625 w 1133475"/>
              <a:gd name="connsiteY16-378" fmla="*/ 182935 h 364383"/>
              <a:gd name="connsiteX17-379" fmla="*/ 566738 w 1133475"/>
              <a:gd name="connsiteY17-380" fmla="*/ 144835 h 364383"/>
              <a:gd name="connsiteX18-381" fmla="*/ 683419 w 1133475"/>
              <a:gd name="connsiteY18-382" fmla="*/ 118641 h 364383"/>
              <a:gd name="connsiteX19-383" fmla="*/ 854869 w 1133475"/>
              <a:gd name="connsiteY19-384" fmla="*/ 99591 h 364383"/>
              <a:gd name="connsiteX20-385" fmla="*/ 1014413 w 1133475"/>
              <a:gd name="connsiteY20-386" fmla="*/ 97211 h 364383"/>
              <a:gd name="connsiteX21-387" fmla="*/ 1062038 w 1133475"/>
              <a:gd name="connsiteY21-388" fmla="*/ 109116 h 364383"/>
              <a:gd name="connsiteX0-389" fmla="*/ 1083469 w 1133475"/>
              <a:gd name="connsiteY0-390" fmla="*/ 116260 h 364383"/>
              <a:gd name="connsiteX1-391" fmla="*/ 1133475 w 1133475"/>
              <a:gd name="connsiteY1-392" fmla="*/ 113879 h 364383"/>
              <a:gd name="connsiteX2-393" fmla="*/ 1116806 w 1133475"/>
              <a:gd name="connsiteY2-394" fmla="*/ 75779 h 364383"/>
              <a:gd name="connsiteX3-395" fmla="*/ 1073944 w 1133475"/>
              <a:gd name="connsiteY3-396" fmla="*/ 40060 h 364383"/>
              <a:gd name="connsiteX4-397" fmla="*/ 1002506 w 1133475"/>
              <a:gd name="connsiteY4-398" fmla="*/ 9104 h 364383"/>
              <a:gd name="connsiteX5-399" fmla="*/ 869157 w 1133475"/>
              <a:gd name="connsiteY5-400" fmla="*/ 1959 h 364383"/>
              <a:gd name="connsiteX6-401" fmla="*/ 573881 w 1133475"/>
              <a:gd name="connsiteY6-402" fmla="*/ 40060 h 364383"/>
              <a:gd name="connsiteX7-403" fmla="*/ 326231 w 1133475"/>
              <a:gd name="connsiteY7-404" fmla="*/ 106735 h 364383"/>
              <a:gd name="connsiteX8-405" fmla="*/ 135731 w 1133475"/>
              <a:gd name="connsiteY8-406" fmla="*/ 187697 h 364383"/>
              <a:gd name="connsiteX9-407" fmla="*/ 21431 w 1133475"/>
              <a:gd name="connsiteY9-408" fmla="*/ 290091 h 364383"/>
              <a:gd name="connsiteX10-409" fmla="*/ 0 w 1133475"/>
              <a:gd name="connsiteY10-410" fmla="*/ 335335 h 364383"/>
              <a:gd name="connsiteX11-411" fmla="*/ 2381 w 1133475"/>
              <a:gd name="connsiteY11-412" fmla="*/ 363910 h 364383"/>
              <a:gd name="connsiteX12-413" fmla="*/ 76200 w 1133475"/>
              <a:gd name="connsiteY12-414" fmla="*/ 361529 h 364383"/>
              <a:gd name="connsiteX13-415" fmla="*/ 102394 w 1133475"/>
              <a:gd name="connsiteY13-416" fmla="*/ 325810 h 364383"/>
              <a:gd name="connsiteX14-417" fmla="*/ 216694 w 1133475"/>
              <a:gd name="connsiteY14-418" fmla="*/ 261516 h 364383"/>
              <a:gd name="connsiteX15-419" fmla="*/ 323850 w 1133475"/>
              <a:gd name="connsiteY15-420" fmla="*/ 221035 h 364383"/>
              <a:gd name="connsiteX16-421" fmla="*/ 428625 w 1133475"/>
              <a:gd name="connsiteY16-422" fmla="*/ 182935 h 364383"/>
              <a:gd name="connsiteX17-423" fmla="*/ 566738 w 1133475"/>
              <a:gd name="connsiteY17-424" fmla="*/ 144835 h 364383"/>
              <a:gd name="connsiteX18-425" fmla="*/ 683419 w 1133475"/>
              <a:gd name="connsiteY18-426" fmla="*/ 118641 h 364383"/>
              <a:gd name="connsiteX19-427" fmla="*/ 854869 w 1133475"/>
              <a:gd name="connsiteY19-428" fmla="*/ 99591 h 364383"/>
              <a:gd name="connsiteX20-429" fmla="*/ 1014413 w 1133475"/>
              <a:gd name="connsiteY20-430" fmla="*/ 97211 h 364383"/>
              <a:gd name="connsiteX21-431" fmla="*/ 1083469 w 1133475"/>
              <a:gd name="connsiteY21-432" fmla="*/ 116260 h 364383"/>
              <a:gd name="connsiteX0-433" fmla="*/ 1084401 w 1134407"/>
              <a:gd name="connsiteY0-434" fmla="*/ 116260 h 364383"/>
              <a:gd name="connsiteX1-435" fmla="*/ 1134407 w 1134407"/>
              <a:gd name="connsiteY1-436" fmla="*/ 113879 h 364383"/>
              <a:gd name="connsiteX2-437" fmla="*/ 1117738 w 1134407"/>
              <a:gd name="connsiteY2-438" fmla="*/ 75779 h 364383"/>
              <a:gd name="connsiteX3-439" fmla="*/ 1074876 w 1134407"/>
              <a:gd name="connsiteY3-440" fmla="*/ 40060 h 364383"/>
              <a:gd name="connsiteX4-441" fmla="*/ 1003438 w 1134407"/>
              <a:gd name="connsiteY4-442" fmla="*/ 9104 h 364383"/>
              <a:gd name="connsiteX5-443" fmla="*/ 870089 w 1134407"/>
              <a:gd name="connsiteY5-444" fmla="*/ 1959 h 364383"/>
              <a:gd name="connsiteX6-445" fmla="*/ 574813 w 1134407"/>
              <a:gd name="connsiteY6-446" fmla="*/ 40060 h 364383"/>
              <a:gd name="connsiteX7-447" fmla="*/ 327163 w 1134407"/>
              <a:gd name="connsiteY7-448" fmla="*/ 106735 h 364383"/>
              <a:gd name="connsiteX8-449" fmla="*/ 136663 w 1134407"/>
              <a:gd name="connsiteY8-450" fmla="*/ 187697 h 364383"/>
              <a:gd name="connsiteX9-451" fmla="*/ 13654 w 1134407"/>
              <a:gd name="connsiteY9-452" fmla="*/ 287188 h 364383"/>
              <a:gd name="connsiteX10-453" fmla="*/ 932 w 1134407"/>
              <a:gd name="connsiteY10-454" fmla="*/ 335335 h 364383"/>
              <a:gd name="connsiteX11-455" fmla="*/ 3313 w 1134407"/>
              <a:gd name="connsiteY11-456" fmla="*/ 363910 h 364383"/>
              <a:gd name="connsiteX12-457" fmla="*/ 77132 w 1134407"/>
              <a:gd name="connsiteY12-458" fmla="*/ 361529 h 364383"/>
              <a:gd name="connsiteX13-459" fmla="*/ 103326 w 1134407"/>
              <a:gd name="connsiteY13-460" fmla="*/ 325810 h 364383"/>
              <a:gd name="connsiteX14-461" fmla="*/ 217626 w 1134407"/>
              <a:gd name="connsiteY14-462" fmla="*/ 261516 h 364383"/>
              <a:gd name="connsiteX15-463" fmla="*/ 324782 w 1134407"/>
              <a:gd name="connsiteY15-464" fmla="*/ 221035 h 364383"/>
              <a:gd name="connsiteX16-465" fmla="*/ 429557 w 1134407"/>
              <a:gd name="connsiteY16-466" fmla="*/ 182935 h 364383"/>
              <a:gd name="connsiteX17-467" fmla="*/ 567670 w 1134407"/>
              <a:gd name="connsiteY17-468" fmla="*/ 144835 h 364383"/>
              <a:gd name="connsiteX18-469" fmla="*/ 684351 w 1134407"/>
              <a:gd name="connsiteY18-470" fmla="*/ 118641 h 364383"/>
              <a:gd name="connsiteX19-471" fmla="*/ 855801 w 1134407"/>
              <a:gd name="connsiteY19-472" fmla="*/ 99591 h 364383"/>
              <a:gd name="connsiteX20-473" fmla="*/ 1015345 w 1134407"/>
              <a:gd name="connsiteY20-474" fmla="*/ 97211 h 364383"/>
              <a:gd name="connsiteX21-475" fmla="*/ 1084401 w 1134407"/>
              <a:gd name="connsiteY21-476" fmla="*/ 116260 h 364383"/>
              <a:gd name="connsiteX0-477" fmla="*/ 1086372 w 1136378"/>
              <a:gd name="connsiteY0-478" fmla="*/ 116260 h 364383"/>
              <a:gd name="connsiteX1-479" fmla="*/ 1136378 w 1136378"/>
              <a:gd name="connsiteY1-480" fmla="*/ 113879 h 364383"/>
              <a:gd name="connsiteX2-481" fmla="*/ 1119709 w 1136378"/>
              <a:gd name="connsiteY2-482" fmla="*/ 75779 h 364383"/>
              <a:gd name="connsiteX3-483" fmla="*/ 1076847 w 1136378"/>
              <a:gd name="connsiteY3-484" fmla="*/ 40060 h 364383"/>
              <a:gd name="connsiteX4-485" fmla="*/ 1005409 w 1136378"/>
              <a:gd name="connsiteY4-486" fmla="*/ 9104 h 364383"/>
              <a:gd name="connsiteX5-487" fmla="*/ 872060 w 1136378"/>
              <a:gd name="connsiteY5-488" fmla="*/ 1959 h 364383"/>
              <a:gd name="connsiteX6-489" fmla="*/ 576784 w 1136378"/>
              <a:gd name="connsiteY6-490" fmla="*/ 40060 h 364383"/>
              <a:gd name="connsiteX7-491" fmla="*/ 329134 w 1136378"/>
              <a:gd name="connsiteY7-492" fmla="*/ 106735 h 364383"/>
              <a:gd name="connsiteX8-493" fmla="*/ 138634 w 1136378"/>
              <a:gd name="connsiteY8-494" fmla="*/ 187697 h 364383"/>
              <a:gd name="connsiteX9-495" fmla="*/ 15625 w 1136378"/>
              <a:gd name="connsiteY9-496" fmla="*/ 287188 h 364383"/>
              <a:gd name="connsiteX10-497" fmla="*/ 0 w 1136378"/>
              <a:gd name="connsiteY10-498" fmla="*/ 338238 h 364383"/>
              <a:gd name="connsiteX11-499" fmla="*/ 5284 w 1136378"/>
              <a:gd name="connsiteY11-500" fmla="*/ 363910 h 364383"/>
              <a:gd name="connsiteX12-501" fmla="*/ 79103 w 1136378"/>
              <a:gd name="connsiteY12-502" fmla="*/ 361529 h 364383"/>
              <a:gd name="connsiteX13-503" fmla="*/ 105297 w 1136378"/>
              <a:gd name="connsiteY13-504" fmla="*/ 325810 h 364383"/>
              <a:gd name="connsiteX14-505" fmla="*/ 219597 w 1136378"/>
              <a:gd name="connsiteY14-506" fmla="*/ 261516 h 364383"/>
              <a:gd name="connsiteX15-507" fmla="*/ 326753 w 1136378"/>
              <a:gd name="connsiteY15-508" fmla="*/ 221035 h 364383"/>
              <a:gd name="connsiteX16-509" fmla="*/ 431528 w 1136378"/>
              <a:gd name="connsiteY16-510" fmla="*/ 182935 h 364383"/>
              <a:gd name="connsiteX17-511" fmla="*/ 569641 w 1136378"/>
              <a:gd name="connsiteY17-512" fmla="*/ 144835 h 364383"/>
              <a:gd name="connsiteX18-513" fmla="*/ 686322 w 1136378"/>
              <a:gd name="connsiteY18-514" fmla="*/ 118641 h 364383"/>
              <a:gd name="connsiteX19-515" fmla="*/ 857772 w 1136378"/>
              <a:gd name="connsiteY19-516" fmla="*/ 99591 h 364383"/>
              <a:gd name="connsiteX20-517" fmla="*/ 1017316 w 1136378"/>
              <a:gd name="connsiteY20-518" fmla="*/ 97211 h 364383"/>
              <a:gd name="connsiteX21-519" fmla="*/ 1086372 w 1136378"/>
              <a:gd name="connsiteY21-520" fmla="*/ 116260 h 364383"/>
              <a:gd name="connsiteX0-521" fmla="*/ 1095603 w 1145609"/>
              <a:gd name="connsiteY0-522" fmla="*/ 116260 h 364383"/>
              <a:gd name="connsiteX1-523" fmla="*/ 1145609 w 1145609"/>
              <a:gd name="connsiteY1-524" fmla="*/ 113879 h 364383"/>
              <a:gd name="connsiteX2-525" fmla="*/ 1128940 w 1145609"/>
              <a:gd name="connsiteY2-526" fmla="*/ 75779 h 364383"/>
              <a:gd name="connsiteX3-527" fmla="*/ 1086078 w 1145609"/>
              <a:gd name="connsiteY3-528" fmla="*/ 40060 h 364383"/>
              <a:gd name="connsiteX4-529" fmla="*/ 1014640 w 1145609"/>
              <a:gd name="connsiteY4-530" fmla="*/ 9104 h 364383"/>
              <a:gd name="connsiteX5-531" fmla="*/ 881291 w 1145609"/>
              <a:gd name="connsiteY5-532" fmla="*/ 1959 h 364383"/>
              <a:gd name="connsiteX6-533" fmla="*/ 586015 w 1145609"/>
              <a:gd name="connsiteY6-534" fmla="*/ 40060 h 364383"/>
              <a:gd name="connsiteX7-535" fmla="*/ 338365 w 1145609"/>
              <a:gd name="connsiteY7-536" fmla="*/ 106735 h 364383"/>
              <a:gd name="connsiteX8-537" fmla="*/ 147865 w 1145609"/>
              <a:gd name="connsiteY8-538" fmla="*/ 187697 h 364383"/>
              <a:gd name="connsiteX9-539" fmla="*/ 24856 w 1145609"/>
              <a:gd name="connsiteY9-540" fmla="*/ 287188 h 364383"/>
              <a:gd name="connsiteX10-541" fmla="*/ 9231 w 1145609"/>
              <a:gd name="connsiteY10-542" fmla="*/ 338238 h 364383"/>
              <a:gd name="connsiteX11-543" fmla="*/ 0 w 1145609"/>
              <a:gd name="connsiteY11-544" fmla="*/ 363910 h 364383"/>
              <a:gd name="connsiteX12-545" fmla="*/ 88334 w 1145609"/>
              <a:gd name="connsiteY12-546" fmla="*/ 361529 h 364383"/>
              <a:gd name="connsiteX13-547" fmla="*/ 114528 w 1145609"/>
              <a:gd name="connsiteY13-548" fmla="*/ 325810 h 364383"/>
              <a:gd name="connsiteX14-549" fmla="*/ 228828 w 1145609"/>
              <a:gd name="connsiteY14-550" fmla="*/ 261516 h 364383"/>
              <a:gd name="connsiteX15-551" fmla="*/ 335984 w 1145609"/>
              <a:gd name="connsiteY15-552" fmla="*/ 221035 h 364383"/>
              <a:gd name="connsiteX16-553" fmla="*/ 440759 w 1145609"/>
              <a:gd name="connsiteY16-554" fmla="*/ 182935 h 364383"/>
              <a:gd name="connsiteX17-555" fmla="*/ 578872 w 1145609"/>
              <a:gd name="connsiteY17-556" fmla="*/ 144835 h 364383"/>
              <a:gd name="connsiteX18-557" fmla="*/ 695553 w 1145609"/>
              <a:gd name="connsiteY18-558" fmla="*/ 118641 h 364383"/>
              <a:gd name="connsiteX19-559" fmla="*/ 867003 w 1145609"/>
              <a:gd name="connsiteY19-560" fmla="*/ 99591 h 364383"/>
              <a:gd name="connsiteX20-561" fmla="*/ 1026547 w 1145609"/>
              <a:gd name="connsiteY20-562" fmla="*/ 97211 h 364383"/>
              <a:gd name="connsiteX21-563" fmla="*/ 1095603 w 1145609"/>
              <a:gd name="connsiteY21-564" fmla="*/ 116260 h 364383"/>
              <a:gd name="connsiteX0-565" fmla="*/ 1099653 w 1149659"/>
              <a:gd name="connsiteY0-566" fmla="*/ 116260 h 364383"/>
              <a:gd name="connsiteX1-567" fmla="*/ 1149659 w 1149659"/>
              <a:gd name="connsiteY1-568" fmla="*/ 113879 h 364383"/>
              <a:gd name="connsiteX2-569" fmla="*/ 1132990 w 1149659"/>
              <a:gd name="connsiteY2-570" fmla="*/ 75779 h 364383"/>
              <a:gd name="connsiteX3-571" fmla="*/ 1090128 w 1149659"/>
              <a:gd name="connsiteY3-572" fmla="*/ 40060 h 364383"/>
              <a:gd name="connsiteX4-573" fmla="*/ 1018690 w 1149659"/>
              <a:gd name="connsiteY4-574" fmla="*/ 9104 h 364383"/>
              <a:gd name="connsiteX5-575" fmla="*/ 885341 w 1149659"/>
              <a:gd name="connsiteY5-576" fmla="*/ 1959 h 364383"/>
              <a:gd name="connsiteX6-577" fmla="*/ 590065 w 1149659"/>
              <a:gd name="connsiteY6-578" fmla="*/ 40060 h 364383"/>
              <a:gd name="connsiteX7-579" fmla="*/ 342415 w 1149659"/>
              <a:gd name="connsiteY7-580" fmla="*/ 106735 h 364383"/>
              <a:gd name="connsiteX8-581" fmla="*/ 151915 w 1149659"/>
              <a:gd name="connsiteY8-582" fmla="*/ 187697 h 364383"/>
              <a:gd name="connsiteX9-583" fmla="*/ 28906 w 1149659"/>
              <a:gd name="connsiteY9-584" fmla="*/ 287188 h 364383"/>
              <a:gd name="connsiteX10-585" fmla="*/ 4050 w 1149659"/>
              <a:gd name="connsiteY10-586" fmla="*/ 363910 h 364383"/>
              <a:gd name="connsiteX11-587" fmla="*/ 92384 w 1149659"/>
              <a:gd name="connsiteY11-588" fmla="*/ 361529 h 364383"/>
              <a:gd name="connsiteX12-589" fmla="*/ 118578 w 1149659"/>
              <a:gd name="connsiteY12-590" fmla="*/ 325810 h 364383"/>
              <a:gd name="connsiteX13-591" fmla="*/ 232878 w 1149659"/>
              <a:gd name="connsiteY13-592" fmla="*/ 261516 h 364383"/>
              <a:gd name="connsiteX14-593" fmla="*/ 340034 w 1149659"/>
              <a:gd name="connsiteY14-594" fmla="*/ 221035 h 364383"/>
              <a:gd name="connsiteX15-595" fmla="*/ 444809 w 1149659"/>
              <a:gd name="connsiteY15-596" fmla="*/ 182935 h 364383"/>
              <a:gd name="connsiteX16-597" fmla="*/ 582922 w 1149659"/>
              <a:gd name="connsiteY16-598" fmla="*/ 144835 h 364383"/>
              <a:gd name="connsiteX17-599" fmla="*/ 699603 w 1149659"/>
              <a:gd name="connsiteY17-600" fmla="*/ 118641 h 364383"/>
              <a:gd name="connsiteX18-601" fmla="*/ 871053 w 1149659"/>
              <a:gd name="connsiteY18-602" fmla="*/ 99591 h 364383"/>
              <a:gd name="connsiteX19-603" fmla="*/ 1030597 w 1149659"/>
              <a:gd name="connsiteY19-604" fmla="*/ 97211 h 364383"/>
              <a:gd name="connsiteX20-605" fmla="*/ 1099653 w 1149659"/>
              <a:gd name="connsiteY20-606" fmla="*/ 116260 h 364383"/>
              <a:gd name="connsiteX0-607" fmla="*/ 1102177 w 1152183"/>
              <a:gd name="connsiteY0-608" fmla="*/ 116260 h 366812"/>
              <a:gd name="connsiteX1-609" fmla="*/ 1152183 w 1152183"/>
              <a:gd name="connsiteY1-610" fmla="*/ 113879 h 366812"/>
              <a:gd name="connsiteX2-611" fmla="*/ 1135514 w 1152183"/>
              <a:gd name="connsiteY2-612" fmla="*/ 75779 h 366812"/>
              <a:gd name="connsiteX3-613" fmla="*/ 1092652 w 1152183"/>
              <a:gd name="connsiteY3-614" fmla="*/ 40060 h 366812"/>
              <a:gd name="connsiteX4-615" fmla="*/ 1021214 w 1152183"/>
              <a:gd name="connsiteY4-616" fmla="*/ 9104 h 366812"/>
              <a:gd name="connsiteX5-617" fmla="*/ 887865 w 1152183"/>
              <a:gd name="connsiteY5-618" fmla="*/ 1959 h 366812"/>
              <a:gd name="connsiteX6-619" fmla="*/ 592589 w 1152183"/>
              <a:gd name="connsiteY6-620" fmla="*/ 40060 h 366812"/>
              <a:gd name="connsiteX7-621" fmla="*/ 344939 w 1152183"/>
              <a:gd name="connsiteY7-622" fmla="*/ 106735 h 366812"/>
              <a:gd name="connsiteX8-623" fmla="*/ 154439 w 1152183"/>
              <a:gd name="connsiteY8-624" fmla="*/ 187697 h 366812"/>
              <a:gd name="connsiteX9-625" fmla="*/ 31430 w 1152183"/>
              <a:gd name="connsiteY9-626" fmla="*/ 287188 h 366812"/>
              <a:gd name="connsiteX10-627" fmla="*/ 3671 w 1152183"/>
              <a:gd name="connsiteY10-628" fmla="*/ 366812 h 366812"/>
              <a:gd name="connsiteX11-629" fmla="*/ 94908 w 1152183"/>
              <a:gd name="connsiteY11-630" fmla="*/ 361529 h 366812"/>
              <a:gd name="connsiteX12-631" fmla="*/ 121102 w 1152183"/>
              <a:gd name="connsiteY12-632" fmla="*/ 325810 h 366812"/>
              <a:gd name="connsiteX13-633" fmla="*/ 235402 w 1152183"/>
              <a:gd name="connsiteY13-634" fmla="*/ 261516 h 366812"/>
              <a:gd name="connsiteX14-635" fmla="*/ 342558 w 1152183"/>
              <a:gd name="connsiteY14-636" fmla="*/ 221035 h 366812"/>
              <a:gd name="connsiteX15-637" fmla="*/ 447333 w 1152183"/>
              <a:gd name="connsiteY15-638" fmla="*/ 182935 h 366812"/>
              <a:gd name="connsiteX16-639" fmla="*/ 585446 w 1152183"/>
              <a:gd name="connsiteY16-640" fmla="*/ 144835 h 366812"/>
              <a:gd name="connsiteX17-641" fmla="*/ 702127 w 1152183"/>
              <a:gd name="connsiteY17-642" fmla="*/ 118641 h 366812"/>
              <a:gd name="connsiteX18-643" fmla="*/ 873577 w 1152183"/>
              <a:gd name="connsiteY18-644" fmla="*/ 99591 h 366812"/>
              <a:gd name="connsiteX19-645" fmla="*/ 1033121 w 1152183"/>
              <a:gd name="connsiteY19-646" fmla="*/ 97211 h 366812"/>
              <a:gd name="connsiteX20-647" fmla="*/ 1102177 w 1152183"/>
              <a:gd name="connsiteY20-648" fmla="*/ 116260 h 366812"/>
              <a:gd name="connsiteX0-649" fmla="*/ 1102177 w 1152183"/>
              <a:gd name="connsiteY0-650" fmla="*/ 116260 h 366812"/>
              <a:gd name="connsiteX1-651" fmla="*/ 1152183 w 1152183"/>
              <a:gd name="connsiteY1-652" fmla="*/ 113879 h 366812"/>
              <a:gd name="connsiteX2-653" fmla="*/ 1135514 w 1152183"/>
              <a:gd name="connsiteY2-654" fmla="*/ 75779 h 366812"/>
              <a:gd name="connsiteX3-655" fmla="*/ 1092652 w 1152183"/>
              <a:gd name="connsiteY3-656" fmla="*/ 40060 h 366812"/>
              <a:gd name="connsiteX4-657" fmla="*/ 1021214 w 1152183"/>
              <a:gd name="connsiteY4-658" fmla="*/ 9104 h 366812"/>
              <a:gd name="connsiteX5-659" fmla="*/ 887865 w 1152183"/>
              <a:gd name="connsiteY5-660" fmla="*/ 1959 h 366812"/>
              <a:gd name="connsiteX6-661" fmla="*/ 592589 w 1152183"/>
              <a:gd name="connsiteY6-662" fmla="*/ 40060 h 366812"/>
              <a:gd name="connsiteX7-663" fmla="*/ 344939 w 1152183"/>
              <a:gd name="connsiteY7-664" fmla="*/ 106735 h 366812"/>
              <a:gd name="connsiteX8-665" fmla="*/ 154439 w 1152183"/>
              <a:gd name="connsiteY8-666" fmla="*/ 187697 h 366812"/>
              <a:gd name="connsiteX9-667" fmla="*/ 31430 w 1152183"/>
              <a:gd name="connsiteY9-668" fmla="*/ 287188 h 366812"/>
              <a:gd name="connsiteX10-669" fmla="*/ 3671 w 1152183"/>
              <a:gd name="connsiteY10-670" fmla="*/ 366812 h 366812"/>
              <a:gd name="connsiteX11-671" fmla="*/ 92005 w 1152183"/>
              <a:gd name="connsiteY11-672" fmla="*/ 361529 h 366812"/>
              <a:gd name="connsiteX12-673" fmla="*/ 121102 w 1152183"/>
              <a:gd name="connsiteY12-674" fmla="*/ 325810 h 366812"/>
              <a:gd name="connsiteX13-675" fmla="*/ 235402 w 1152183"/>
              <a:gd name="connsiteY13-676" fmla="*/ 261516 h 366812"/>
              <a:gd name="connsiteX14-677" fmla="*/ 342558 w 1152183"/>
              <a:gd name="connsiteY14-678" fmla="*/ 221035 h 366812"/>
              <a:gd name="connsiteX15-679" fmla="*/ 447333 w 1152183"/>
              <a:gd name="connsiteY15-680" fmla="*/ 182935 h 366812"/>
              <a:gd name="connsiteX16-681" fmla="*/ 585446 w 1152183"/>
              <a:gd name="connsiteY16-682" fmla="*/ 144835 h 366812"/>
              <a:gd name="connsiteX17-683" fmla="*/ 702127 w 1152183"/>
              <a:gd name="connsiteY17-684" fmla="*/ 118641 h 366812"/>
              <a:gd name="connsiteX18-685" fmla="*/ 873577 w 1152183"/>
              <a:gd name="connsiteY18-686" fmla="*/ 99591 h 366812"/>
              <a:gd name="connsiteX19-687" fmla="*/ 1033121 w 1152183"/>
              <a:gd name="connsiteY19-688" fmla="*/ 97211 h 366812"/>
              <a:gd name="connsiteX20-689" fmla="*/ 1102177 w 1152183"/>
              <a:gd name="connsiteY20-690" fmla="*/ 116260 h 3668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</a:cxnLst>
            <a:rect l="l" t="t" r="r" b="b"/>
            <a:pathLst>
              <a:path w="1152183" h="366812">
                <a:moveTo>
                  <a:pt x="1102177" y="116260"/>
                </a:moveTo>
                <a:cubicBezTo>
                  <a:pt x="1122021" y="119038"/>
                  <a:pt x="1115671" y="114673"/>
                  <a:pt x="1152183" y="113879"/>
                </a:cubicBezTo>
                <a:cubicBezTo>
                  <a:pt x="1146627" y="101179"/>
                  <a:pt x="1145436" y="88082"/>
                  <a:pt x="1135514" y="75779"/>
                </a:cubicBezTo>
                <a:cubicBezTo>
                  <a:pt x="1125592" y="63476"/>
                  <a:pt x="1111702" y="51172"/>
                  <a:pt x="1092652" y="40060"/>
                </a:cubicBezTo>
                <a:cubicBezTo>
                  <a:pt x="1073602" y="28948"/>
                  <a:pt x="1055345" y="15454"/>
                  <a:pt x="1021214" y="9104"/>
                </a:cubicBezTo>
                <a:cubicBezTo>
                  <a:pt x="987083" y="2754"/>
                  <a:pt x="959302" y="-3200"/>
                  <a:pt x="887865" y="1959"/>
                </a:cubicBezTo>
                <a:cubicBezTo>
                  <a:pt x="816427" y="7118"/>
                  <a:pt x="683077" y="22597"/>
                  <a:pt x="592589" y="40060"/>
                </a:cubicBezTo>
                <a:cubicBezTo>
                  <a:pt x="502101" y="57523"/>
                  <a:pt x="417964" y="82129"/>
                  <a:pt x="344939" y="106735"/>
                </a:cubicBezTo>
                <a:cubicBezTo>
                  <a:pt x="271914" y="131341"/>
                  <a:pt x="206690" y="157622"/>
                  <a:pt x="154439" y="187697"/>
                </a:cubicBezTo>
                <a:cubicBezTo>
                  <a:pt x="102188" y="217772"/>
                  <a:pt x="56558" y="257336"/>
                  <a:pt x="31430" y="287188"/>
                </a:cubicBezTo>
                <a:cubicBezTo>
                  <a:pt x="6302" y="317040"/>
                  <a:pt x="-6909" y="354422"/>
                  <a:pt x="3671" y="366812"/>
                </a:cubicBezTo>
                <a:cubicBezTo>
                  <a:pt x="28277" y="366018"/>
                  <a:pt x="74542" y="366688"/>
                  <a:pt x="92005" y="361529"/>
                </a:cubicBezTo>
                <a:cubicBezTo>
                  <a:pt x="100736" y="349623"/>
                  <a:pt x="97203" y="342479"/>
                  <a:pt x="121102" y="325810"/>
                </a:cubicBezTo>
                <a:cubicBezTo>
                  <a:pt x="145001" y="309141"/>
                  <a:pt x="198493" y="278979"/>
                  <a:pt x="235402" y="261516"/>
                </a:cubicBezTo>
                <a:cubicBezTo>
                  <a:pt x="272311" y="244053"/>
                  <a:pt x="342558" y="221035"/>
                  <a:pt x="342558" y="221035"/>
                </a:cubicBezTo>
                <a:cubicBezTo>
                  <a:pt x="377880" y="207938"/>
                  <a:pt x="406852" y="195635"/>
                  <a:pt x="447333" y="182935"/>
                </a:cubicBezTo>
                <a:cubicBezTo>
                  <a:pt x="487814" y="170235"/>
                  <a:pt x="542980" y="155551"/>
                  <a:pt x="585446" y="144835"/>
                </a:cubicBezTo>
                <a:cubicBezTo>
                  <a:pt x="627912" y="134119"/>
                  <a:pt x="654105" y="126182"/>
                  <a:pt x="702127" y="118641"/>
                </a:cubicBezTo>
                <a:cubicBezTo>
                  <a:pt x="750149" y="111100"/>
                  <a:pt x="818411" y="103163"/>
                  <a:pt x="873577" y="99591"/>
                </a:cubicBezTo>
                <a:cubicBezTo>
                  <a:pt x="928743" y="96019"/>
                  <a:pt x="998593" y="95624"/>
                  <a:pt x="1033121" y="97211"/>
                </a:cubicBezTo>
                <a:cubicBezTo>
                  <a:pt x="1067649" y="98798"/>
                  <a:pt x="1082333" y="113482"/>
                  <a:pt x="1102177" y="1162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263419" y="2072310"/>
            <a:ext cx="1349375" cy="893762"/>
          </a:xfrm>
          <a:custGeom>
            <a:avLst/>
            <a:gdLst>
              <a:gd name="connsiteX0" fmla="*/ 590902 w 1348880"/>
              <a:gd name="connsiteY0" fmla="*/ 9703 h 897910"/>
              <a:gd name="connsiteX1" fmla="*/ 676627 w 1348880"/>
              <a:gd name="connsiteY1" fmla="*/ 9703 h 897910"/>
              <a:gd name="connsiteX2" fmla="*/ 657577 w 1348880"/>
              <a:gd name="connsiteY2" fmla="*/ 43041 h 897910"/>
              <a:gd name="connsiteX3" fmla="*/ 662340 w 1348880"/>
              <a:gd name="connsiteY3" fmla="*/ 90666 h 897910"/>
              <a:gd name="connsiteX4" fmla="*/ 683771 w 1348880"/>
              <a:gd name="connsiteY4" fmla="*/ 119241 h 897910"/>
              <a:gd name="connsiteX5" fmla="*/ 798071 w 1348880"/>
              <a:gd name="connsiteY5" fmla="*/ 166866 h 897910"/>
              <a:gd name="connsiteX6" fmla="*/ 1095727 w 1348880"/>
              <a:gd name="connsiteY6" fmla="*/ 209728 h 897910"/>
              <a:gd name="connsiteX7" fmla="*/ 1271940 w 1348880"/>
              <a:gd name="connsiteY7" fmla="*/ 209728 h 897910"/>
              <a:gd name="connsiteX8" fmla="*/ 1343377 w 1348880"/>
              <a:gd name="connsiteY8" fmla="*/ 226397 h 897910"/>
              <a:gd name="connsiteX9" fmla="*/ 1333852 w 1348880"/>
              <a:gd name="connsiteY9" fmla="*/ 266878 h 897910"/>
              <a:gd name="connsiteX10" fmla="*/ 1252890 w 1348880"/>
              <a:gd name="connsiteY10" fmla="*/ 300216 h 897910"/>
              <a:gd name="connsiteX11" fmla="*/ 1033815 w 1348880"/>
              <a:gd name="connsiteY11" fmla="*/ 316885 h 897910"/>
              <a:gd name="connsiteX12" fmla="*/ 838552 w 1348880"/>
              <a:gd name="connsiteY12" fmla="*/ 354985 h 897910"/>
              <a:gd name="connsiteX13" fmla="*/ 548040 w 1348880"/>
              <a:gd name="connsiteY13" fmla="*/ 447853 h 897910"/>
              <a:gd name="connsiteX14" fmla="*/ 312296 w 1348880"/>
              <a:gd name="connsiteY14" fmla="*/ 557391 h 897910"/>
              <a:gd name="connsiteX15" fmla="*/ 157515 w 1348880"/>
              <a:gd name="connsiteY15" fmla="*/ 669310 h 897910"/>
              <a:gd name="connsiteX16" fmla="*/ 76552 w 1348880"/>
              <a:gd name="connsiteY16" fmla="*/ 769322 h 897910"/>
              <a:gd name="connsiteX17" fmla="*/ 64646 w 1348880"/>
              <a:gd name="connsiteY17" fmla="*/ 895528 h 897910"/>
              <a:gd name="connsiteX18" fmla="*/ 12258 w 1348880"/>
              <a:gd name="connsiteY18" fmla="*/ 897910 h 897910"/>
              <a:gd name="connsiteX19" fmla="*/ 352 w 1348880"/>
              <a:gd name="connsiteY19" fmla="*/ 807422 h 897910"/>
              <a:gd name="connsiteX20" fmla="*/ 26546 w 1348880"/>
              <a:gd name="connsiteY20" fmla="*/ 674072 h 897910"/>
              <a:gd name="connsiteX21" fmla="*/ 133702 w 1348880"/>
              <a:gd name="connsiteY21" fmla="*/ 535960 h 897910"/>
              <a:gd name="connsiteX22" fmla="*/ 321821 w 1348880"/>
              <a:gd name="connsiteY22" fmla="*/ 426422 h 897910"/>
              <a:gd name="connsiteX23" fmla="*/ 488508 w 1348880"/>
              <a:gd name="connsiteY23" fmla="*/ 359747 h 897910"/>
              <a:gd name="connsiteX24" fmla="*/ 709965 w 1348880"/>
              <a:gd name="connsiteY24" fmla="*/ 297835 h 897910"/>
              <a:gd name="connsiteX25" fmla="*/ 976665 w 1348880"/>
              <a:gd name="connsiteY25" fmla="*/ 259735 h 897910"/>
              <a:gd name="connsiteX26" fmla="*/ 926658 w 1348880"/>
              <a:gd name="connsiteY26" fmla="*/ 231160 h 897910"/>
              <a:gd name="connsiteX27" fmla="*/ 755208 w 1348880"/>
              <a:gd name="connsiteY27" fmla="*/ 207347 h 897910"/>
              <a:gd name="connsiteX28" fmla="*/ 631383 w 1348880"/>
              <a:gd name="connsiteY28" fmla="*/ 138291 h 897910"/>
              <a:gd name="connsiteX29" fmla="*/ 590902 w 1348880"/>
              <a:gd name="connsiteY29" fmla="*/ 9703 h 897910"/>
              <a:gd name="connsiteX0-1" fmla="*/ 590902 w 1348880"/>
              <a:gd name="connsiteY0-2" fmla="*/ 9703 h 897910"/>
              <a:gd name="connsiteX1-3" fmla="*/ 676627 w 1348880"/>
              <a:gd name="connsiteY1-4" fmla="*/ 9703 h 897910"/>
              <a:gd name="connsiteX2-5" fmla="*/ 657577 w 1348880"/>
              <a:gd name="connsiteY2-6" fmla="*/ 43041 h 897910"/>
              <a:gd name="connsiteX3-7" fmla="*/ 662340 w 1348880"/>
              <a:gd name="connsiteY3-8" fmla="*/ 90666 h 897910"/>
              <a:gd name="connsiteX4-9" fmla="*/ 683771 w 1348880"/>
              <a:gd name="connsiteY4-10" fmla="*/ 119241 h 897910"/>
              <a:gd name="connsiteX5-11" fmla="*/ 798071 w 1348880"/>
              <a:gd name="connsiteY5-12" fmla="*/ 166866 h 897910"/>
              <a:gd name="connsiteX6-13" fmla="*/ 1095727 w 1348880"/>
              <a:gd name="connsiteY6-14" fmla="*/ 209728 h 897910"/>
              <a:gd name="connsiteX7-15" fmla="*/ 1271940 w 1348880"/>
              <a:gd name="connsiteY7-16" fmla="*/ 214490 h 897910"/>
              <a:gd name="connsiteX8-17" fmla="*/ 1343377 w 1348880"/>
              <a:gd name="connsiteY8-18" fmla="*/ 226397 h 897910"/>
              <a:gd name="connsiteX9-19" fmla="*/ 1333852 w 1348880"/>
              <a:gd name="connsiteY9-20" fmla="*/ 266878 h 897910"/>
              <a:gd name="connsiteX10-21" fmla="*/ 1252890 w 1348880"/>
              <a:gd name="connsiteY10-22" fmla="*/ 300216 h 897910"/>
              <a:gd name="connsiteX11-23" fmla="*/ 1033815 w 1348880"/>
              <a:gd name="connsiteY11-24" fmla="*/ 316885 h 897910"/>
              <a:gd name="connsiteX12-25" fmla="*/ 838552 w 1348880"/>
              <a:gd name="connsiteY12-26" fmla="*/ 354985 h 897910"/>
              <a:gd name="connsiteX13-27" fmla="*/ 548040 w 1348880"/>
              <a:gd name="connsiteY13-28" fmla="*/ 447853 h 897910"/>
              <a:gd name="connsiteX14-29" fmla="*/ 312296 w 1348880"/>
              <a:gd name="connsiteY14-30" fmla="*/ 557391 h 897910"/>
              <a:gd name="connsiteX15-31" fmla="*/ 157515 w 1348880"/>
              <a:gd name="connsiteY15-32" fmla="*/ 669310 h 897910"/>
              <a:gd name="connsiteX16-33" fmla="*/ 76552 w 1348880"/>
              <a:gd name="connsiteY16-34" fmla="*/ 769322 h 897910"/>
              <a:gd name="connsiteX17-35" fmla="*/ 64646 w 1348880"/>
              <a:gd name="connsiteY17-36" fmla="*/ 895528 h 897910"/>
              <a:gd name="connsiteX18-37" fmla="*/ 12258 w 1348880"/>
              <a:gd name="connsiteY18-38" fmla="*/ 897910 h 897910"/>
              <a:gd name="connsiteX19-39" fmla="*/ 352 w 1348880"/>
              <a:gd name="connsiteY19-40" fmla="*/ 807422 h 897910"/>
              <a:gd name="connsiteX20-41" fmla="*/ 26546 w 1348880"/>
              <a:gd name="connsiteY20-42" fmla="*/ 674072 h 897910"/>
              <a:gd name="connsiteX21-43" fmla="*/ 133702 w 1348880"/>
              <a:gd name="connsiteY21-44" fmla="*/ 535960 h 897910"/>
              <a:gd name="connsiteX22-45" fmla="*/ 321821 w 1348880"/>
              <a:gd name="connsiteY22-46" fmla="*/ 426422 h 897910"/>
              <a:gd name="connsiteX23-47" fmla="*/ 488508 w 1348880"/>
              <a:gd name="connsiteY23-48" fmla="*/ 359747 h 897910"/>
              <a:gd name="connsiteX24-49" fmla="*/ 709965 w 1348880"/>
              <a:gd name="connsiteY24-50" fmla="*/ 297835 h 897910"/>
              <a:gd name="connsiteX25-51" fmla="*/ 976665 w 1348880"/>
              <a:gd name="connsiteY25-52" fmla="*/ 259735 h 897910"/>
              <a:gd name="connsiteX26-53" fmla="*/ 926658 w 1348880"/>
              <a:gd name="connsiteY26-54" fmla="*/ 231160 h 897910"/>
              <a:gd name="connsiteX27-55" fmla="*/ 755208 w 1348880"/>
              <a:gd name="connsiteY27-56" fmla="*/ 207347 h 897910"/>
              <a:gd name="connsiteX28-57" fmla="*/ 631383 w 1348880"/>
              <a:gd name="connsiteY28-58" fmla="*/ 138291 h 897910"/>
              <a:gd name="connsiteX29-59" fmla="*/ 590902 w 1348880"/>
              <a:gd name="connsiteY29-60" fmla="*/ 9703 h 897910"/>
              <a:gd name="connsiteX0-61" fmla="*/ 590902 w 1334119"/>
              <a:gd name="connsiteY0-62" fmla="*/ 9703 h 897910"/>
              <a:gd name="connsiteX1-63" fmla="*/ 676627 w 1334119"/>
              <a:gd name="connsiteY1-64" fmla="*/ 9703 h 897910"/>
              <a:gd name="connsiteX2-65" fmla="*/ 657577 w 1334119"/>
              <a:gd name="connsiteY2-66" fmla="*/ 43041 h 897910"/>
              <a:gd name="connsiteX3-67" fmla="*/ 662340 w 1334119"/>
              <a:gd name="connsiteY3-68" fmla="*/ 90666 h 897910"/>
              <a:gd name="connsiteX4-69" fmla="*/ 683771 w 1334119"/>
              <a:gd name="connsiteY4-70" fmla="*/ 119241 h 897910"/>
              <a:gd name="connsiteX5-71" fmla="*/ 798071 w 1334119"/>
              <a:gd name="connsiteY5-72" fmla="*/ 166866 h 897910"/>
              <a:gd name="connsiteX6-73" fmla="*/ 1095727 w 1334119"/>
              <a:gd name="connsiteY6-74" fmla="*/ 209728 h 897910"/>
              <a:gd name="connsiteX7-75" fmla="*/ 1271940 w 1334119"/>
              <a:gd name="connsiteY7-76" fmla="*/ 214490 h 897910"/>
              <a:gd name="connsiteX8-77" fmla="*/ 1333852 w 1334119"/>
              <a:gd name="connsiteY8-78" fmla="*/ 266878 h 897910"/>
              <a:gd name="connsiteX9-79" fmla="*/ 1252890 w 1334119"/>
              <a:gd name="connsiteY9-80" fmla="*/ 300216 h 897910"/>
              <a:gd name="connsiteX10-81" fmla="*/ 1033815 w 1334119"/>
              <a:gd name="connsiteY10-82" fmla="*/ 316885 h 897910"/>
              <a:gd name="connsiteX11-83" fmla="*/ 838552 w 1334119"/>
              <a:gd name="connsiteY11-84" fmla="*/ 354985 h 897910"/>
              <a:gd name="connsiteX12-85" fmla="*/ 548040 w 1334119"/>
              <a:gd name="connsiteY12-86" fmla="*/ 447853 h 897910"/>
              <a:gd name="connsiteX13-87" fmla="*/ 312296 w 1334119"/>
              <a:gd name="connsiteY13-88" fmla="*/ 557391 h 897910"/>
              <a:gd name="connsiteX14-89" fmla="*/ 157515 w 1334119"/>
              <a:gd name="connsiteY14-90" fmla="*/ 669310 h 897910"/>
              <a:gd name="connsiteX15-91" fmla="*/ 76552 w 1334119"/>
              <a:gd name="connsiteY15-92" fmla="*/ 769322 h 897910"/>
              <a:gd name="connsiteX16-93" fmla="*/ 64646 w 1334119"/>
              <a:gd name="connsiteY16-94" fmla="*/ 895528 h 897910"/>
              <a:gd name="connsiteX17-95" fmla="*/ 12258 w 1334119"/>
              <a:gd name="connsiteY17-96" fmla="*/ 897910 h 897910"/>
              <a:gd name="connsiteX18-97" fmla="*/ 352 w 1334119"/>
              <a:gd name="connsiteY18-98" fmla="*/ 807422 h 897910"/>
              <a:gd name="connsiteX19-99" fmla="*/ 26546 w 1334119"/>
              <a:gd name="connsiteY19-100" fmla="*/ 674072 h 897910"/>
              <a:gd name="connsiteX20-101" fmla="*/ 133702 w 1334119"/>
              <a:gd name="connsiteY20-102" fmla="*/ 535960 h 897910"/>
              <a:gd name="connsiteX21-103" fmla="*/ 321821 w 1334119"/>
              <a:gd name="connsiteY21-104" fmla="*/ 426422 h 897910"/>
              <a:gd name="connsiteX22-105" fmla="*/ 488508 w 1334119"/>
              <a:gd name="connsiteY22-106" fmla="*/ 359747 h 897910"/>
              <a:gd name="connsiteX23-107" fmla="*/ 709965 w 1334119"/>
              <a:gd name="connsiteY23-108" fmla="*/ 297835 h 897910"/>
              <a:gd name="connsiteX24-109" fmla="*/ 976665 w 1334119"/>
              <a:gd name="connsiteY24-110" fmla="*/ 259735 h 897910"/>
              <a:gd name="connsiteX25-111" fmla="*/ 926658 w 1334119"/>
              <a:gd name="connsiteY25-112" fmla="*/ 231160 h 897910"/>
              <a:gd name="connsiteX26-113" fmla="*/ 755208 w 1334119"/>
              <a:gd name="connsiteY26-114" fmla="*/ 207347 h 897910"/>
              <a:gd name="connsiteX27-115" fmla="*/ 631383 w 1334119"/>
              <a:gd name="connsiteY27-116" fmla="*/ 138291 h 897910"/>
              <a:gd name="connsiteX28-117" fmla="*/ 590902 w 1334119"/>
              <a:gd name="connsiteY28-118" fmla="*/ 9703 h 897910"/>
              <a:gd name="connsiteX0-119" fmla="*/ 590902 w 1341336"/>
              <a:gd name="connsiteY0-120" fmla="*/ 9703 h 897910"/>
              <a:gd name="connsiteX1-121" fmla="*/ 676627 w 1341336"/>
              <a:gd name="connsiteY1-122" fmla="*/ 9703 h 897910"/>
              <a:gd name="connsiteX2-123" fmla="*/ 657577 w 1341336"/>
              <a:gd name="connsiteY2-124" fmla="*/ 43041 h 897910"/>
              <a:gd name="connsiteX3-125" fmla="*/ 662340 w 1341336"/>
              <a:gd name="connsiteY3-126" fmla="*/ 90666 h 897910"/>
              <a:gd name="connsiteX4-127" fmla="*/ 683771 w 1341336"/>
              <a:gd name="connsiteY4-128" fmla="*/ 119241 h 897910"/>
              <a:gd name="connsiteX5-129" fmla="*/ 798071 w 1341336"/>
              <a:gd name="connsiteY5-130" fmla="*/ 166866 h 897910"/>
              <a:gd name="connsiteX6-131" fmla="*/ 1095727 w 1341336"/>
              <a:gd name="connsiteY6-132" fmla="*/ 209728 h 897910"/>
              <a:gd name="connsiteX7-133" fmla="*/ 1271940 w 1341336"/>
              <a:gd name="connsiteY7-134" fmla="*/ 214490 h 897910"/>
              <a:gd name="connsiteX8-135" fmla="*/ 1333852 w 1341336"/>
              <a:gd name="connsiteY8-136" fmla="*/ 266878 h 897910"/>
              <a:gd name="connsiteX9-137" fmla="*/ 1252890 w 1341336"/>
              <a:gd name="connsiteY9-138" fmla="*/ 300216 h 897910"/>
              <a:gd name="connsiteX10-139" fmla="*/ 1033815 w 1341336"/>
              <a:gd name="connsiteY10-140" fmla="*/ 316885 h 897910"/>
              <a:gd name="connsiteX11-141" fmla="*/ 838552 w 1341336"/>
              <a:gd name="connsiteY11-142" fmla="*/ 354985 h 897910"/>
              <a:gd name="connsiteX12-143" fmla="*/ 548040 w 1341336"/>
              <a:gd name="connsiteY12-144" fmla="*/ 447853 h 897910"/>
              <a:gd name="connsiteX13-145" fmla="*/ 312296 w 1341336"/>
              <a:gd name="connsiteY13-146" fmla="*/ 557391 h 897910"/>
              <a:gd name="connsiteX14-147" fmla="*/ 157515 w 1341336"/>
              <a:gd name="connsiteY14-148" fmla="*/ 669310 h 897910"/>
              <a:gd name="connsiteX15-149" fmla="*/ 76552 w 1341336"/>
              <a:gd name="connsiteY15-150" fmla="*/ 769322 h 897910"/>
              <a:gd name="connsiteX16-151" fmla="*/ 64646 w 1341336"/>
              <a:gd name="connsiteY16-152" fmla="*/ 895528 h 897910"/>
              <a:gd name="connsiteX17-153" fmla="*/ 12258 w 1341336"/>
              <a:gd name="connsiteY17-154" fmla="*/ 897910 h 897910"/>
              <a:gd name="connsiteX18-155" fmla="*/ 352 w 1341336"/>
              <a:gd name="connsiteY18-156" fmla="*/ 807422 h 897910"/>
              <a:gd name="connsiteX19-157" fmla="*/ 26546 w 1341336"/>
              <a:gd name="connsiteY19-158" fmla="*/ 674072 h 897910"/>
              <a:gd name="connsiteX20-159" fmla="*/ 133702 w 1341336"/>
              <a:gd name="connsiteY20-160" fmla="*/ 535960 h 897910"/>
              <a:gd name="connsiteX21-161" fmla="*/ 321821 w 1341336"/>
              <a:gd name="connsiteY21-162" fmla="*/ 426422 h 897910"/>
              <a:gd name="connsiteX22-163" fmla="*/ 488508 w 1341336"/>
              <a:gd name="connsiteY22-164" fmla="*/ 359747 h 897910"/>
              <a:gd name="connsiteX23-165" fmla="*/ 709965 w 1341336"/>
              <a:gd name="connsiteY23-166" fmla="*/ 297835 h 897910"/>
              <a:gd name="connsiteX24-167" fmla="*/ 976665 w 1341336"/>
              <a:gd name="connsiteY24-168" fmla="*/ 259735 h 897910"/>
              <a:gd name="connsiteX25-169" fmla="*/ 926658 w 1341336"/>
              <a:gd name="connsiteY25-170" fmla="*/ 231160 h 897910"/>
              <a:gd name="connsiteX26-171" fmla="*/ 755208 w 1341336"/>
              <a:gd name="connsiteY26-172" fmla="*/ 207347 h 897910"/>
              <a:gd name="connsiteX27-173" fmla="*/ 631383 w 1341336"/>
              <a:gd name="connsiteY27-174" fmla="*/ 138291 h 897910"/>
              <a:gd name="connsiteX28-175" fmla="*/ 590902 w 1341336"/>
              <a:gd name="connsiteY28-176" fmla="*/ 9703 h 897910"/>
              <a:gd name="connsiteX0-177" fmla="*/ 590902 w 1343586"/>
              <a:gd name="connsiteY0-178" fmla="*/ 9703 h 897910"/>
              <a:gd name="connsiteX1-179" fmla="*/ 676627 w 1343586"/>
              <a:gd name="connsiteY1-180" fmla="*/ 9703 h 897910"/>
              <a:gd name="connsiteX2-181" fmla="*/ 657577 w 1343586"/>
              <a:gd name="connsiteY2-182" fmla="*/ 43041 h 897910"/>
              <a:gd name="connsiteX3-183" fmla="*/ 662340 w 1343586"/>
              <a:gd name="connsiteY3-184" fmla="*/ 90666 h 897910"/>
              <a:gd name="connsiteX4-185" fmla="*/ 683771 w 1343586"/>
              <a:gd name="connsiteY4-186" fmla="*/ 119241 h 897910"/>
              <a:gd name="connsiteX5-187" fmla="*/ 798071 w 1343586"/>
              <a:gd name="connsiteY5-188" fmla="*/ 166866 h 897910"/>
              <a:gd name="connsiteX6-189" fmla="*/ 1095727 w 1343586"/>
              <a:gd name="connsiteY6-190" fmla="*/ 209728 h 897910"/>
              <a:gd name="connsiteX7-191" fmla="*/ 1271940 w 1343586"/>
              <a:gd name="connsiteY7-192" fmla="*/ 214490 h 897910"/>
              <a:gd name="connsiteX8-193" fmla="*/ 1343377 w 1343586"/>
              <a:gd name="connsiteY8-194" fmla="*/ 266878 h 897910"/>
              <a:gd name="connsiteX9-195" fmla="*/ 1252890 w 1343586"/>
              <a:gd name="connsiteY9-196" fmla="*/ 300216 h 897910"/>
              <a:gd name="connsiteX10-197" fmla="*/ 1033815 w 1343586"/>
              <a:gd name="connsiteY10-198" fmla="*/ 316885 h 897910"/>
              <a:gd name="connsiteX11-199" fmla="*/ 838552 w 1343586"/>
              <a:gd name="connsiteY11-200" fmla="*/ 354985 h 897910"/>
              <a:gd name="connsiteX12-201" fmla="*/ 548040 w 1343586"/>
              <a:gd name="connsiteY12-202" fmla="*/ 447853 h 897910"/>
              <a:gd name="connsiteX13-203" fmla="*/ 312296 w 1343586"/>
              <a:gd name="connsiteY13-204" fmla="*/ 557391 h 897910"/>
              <a:gd name="connsiteX14-205" fmla="*/ 157515 w 1343586"/>
              <a:gd name="connsiteY14-206" fmla="*/ 669310 h 897910"/>
              <a:gd name="connsiteX15-207" fmla="*/ 76552 w 1343586"/>
              <a:gd name="connsiteY15-208" fmla="*/ 769322 h 897910"/>
              <a:gd name="connsiteX16-209" fmla="*/ 64646 w 1343586"/>
              <a:gd name="connsiteY16-210" fmla="*/ 895528 h 897910"/>
              <a:gd name="connsiteX17-211" fmla="*/ 12258 w 1343586"/>
              <a:gd name="connsiteY17-212" fmla="*/ 897910 h 897910"/>
              <a:gd name="connsiteX18-213" fmla="*/ 352 w 1343586"/>
              <a:gd name="connsiteY18-214" fmla="*/ 807422 h 897910"/>
              <a:gd name="connsiteX19-215" fmla="*/ 26546 w 1343586"/>
              <a:gd name="connsiteY19-216" fmla="*/ 674072 h 897910"/>
              <a:gd name="connsiteX20-217" fmla="*/ 133702 w 1343586"/>
              <a:gd name="connsiteY20-218" fmla="*/ 535960 h 897910"/>
              <a:gd name="connsiteX21-219" fmla="*/ 321821 w 1343586"/>
              <a:gd name="connsiteY21-220" fmla="*/ 426422 h 897910"/>
              <a:gd name="connsiteX22-221" fmla="*/ 488508 w 1343586"/>
              <a:gd name="connsiteY22-222" fmla="*/ 359747 h 897910"/>
              <a:gd name="connsiteX23-223" fmla="*/ 709965 w 1343586"/>
              <a:gd name="connsiteY23-224" fmla="*/ 297835 h 897910"/>
              <a:gd name="connsiteX24-225" fmla="*/ 976665 w 1343586"/>
              <a:gd name="connsiteY24-226" fmla="*/ 259735 h 897910"/>
              <a:gd name="connsiteX25-227" fmla="*/ 926658 w 1343586"/>
              <a:gd name="connsiteY25-228" fmla="*/ 231160 h 897910"/>
              <a:gd name="connsiteX26-229" fmla="*/ 755208 w 1343586"/>
              <a:gd name="connsiteY26-230" fmla="*/ 207347 h 897910"/>
              <a:gd name="connsiteX27-231" fmla="*/ 631383 w 1343586"/>
              <a:gd name="connsiteY27-232" fmla="*/ 138291 h 897910"/>
              <a:gd name="connsiteX28-233" fmla="*/ 590902 w 1343586"/>
              <a:gd name="connsiteY28-234" fmla="*/ 9703 h 897910"/>
              <a:gd name="connsiteX0-235" fmla="*/ 590902 w 1346344"/>
              <a:gd name="connsiteY0-236" fmla="*/ 9703 h 897910"/>
              <a:gd name="connsiteX1-237" fmla="*/ 676627 w 1346344"/>
              <a:gd name="connsiteY1-238" fmla="*/ 9703 h 897910"/>
              <a:gd name="connsiteX2-239" fmla="*/ 657577 w 1346344"/>
              <a:gd name="connsiteY2-240" fmla="*/ 43041 h 897910"/>
              <a:gd name="connsiteX3-241" fmla="*/ 662340 w 1346344"/>
              <a:gd name="connsiteY3-242" fmla="*/ 90666 h 897910"/>
              <a:gd name="connsiteX4-243" fmla="*/ 683771 w 1346344"/>
              <a:gd name="connsiteY4-244" fmla="*/ 119241 h 897910"/>
              <a:gd name="connsiteX5-245" fmla="*/ 798071 w 1346344"/>
              <a:gd name="connsiteY5-246" fmla="*/ 166866 h 897910"/>
              <a:gd name="connsiteX6-247" fmla="*/ 1095727 w 1346344"/>
              <a:gd name="connsiteY6-248" fmla="*/ 209728 h 897910"/>
              <a:gd name="connsiteX7-249" fmla="*/ 1271940 w 1346344"/>
              <a:gd name="connsiteY7-250" fmla="*/ 214490 h 897910"/>
              <a:gd name="connsiteX8-251" fmla="*/ 1343377 w 1346344"/>
              <a:gd name="connsiteY8-252" fmla="*/ 266878 h 897910"/>
              <a:gd name="connsiteX9-253" fmla="*/ 1252890 w 1346344"/>
              <a:gd name="connsiteY9-254" fmla="*/ 300216 h 897910"/>
              <a:gd name="connsiteX10-255" fmla="*/ 1033815 w 1346344"/>
              <a:gd name="connsiteY10-256" fmla="*/ 316885 h 897910"/>
              <a:gd name="connsiteX11-257" fmla="*/ 838552 w 1346344"/>
              <a:gd name="connsiteY11-258" fmla="*/ 354985 h 897910"/>
              <a:gd name="connsiteX12-259" fmla="*/ 548040 w 1346344"/>
              <a:gd name="connsiteY12-260" fmla="*/ 447853 h 897910"/>
              <a:gd name="connsiteX13-261" fmla="*/ 312296 w 1346344"/>
              <a:gd name="connsiteY13-262" fmla="*/ 557391 h 897910"/>
              <a:gd name="connsiteX14-263" fmla="*/ 157515 w 1346344"/>
              <a:gd name="connsiteY14-264" fmla="*/ 669310 h 897910"/>
              <a:gd name="connsiteX15-265" fmla="*/ 76552 w 1346344"/>
              <a:gd name="connsiteY15-266" fmla="*/ 769322 h 897910"/>
              <a:gd name="connsiteX16-267" fmla="*/ 64646 w 1346344"/>
              <a:gd name="connsiteY16-268" fmla="*/ 895528 h 897910"/>
              <a:gd name="connsiteX17-269" fmla="*/ 12258 w 1346344"/>
              <a:gd name="connsiteY17-270" fmla="*/ 897910 h 897910"/>
              <a:gd name="connsiteX18-271" fmla="*/ 352 w 1346344"/>
              <a:gd name="connsiteY18-272" fmla="*/ 807422 h 897910"/>
              <a:gd name="connsiteX19-273" fmla="*/ 26546 w 1346344"/>
              <a:gd name="connsiteY19-274" fmla="*/ 674072 h 897910"/>
              <a:gd name="connsiteX20-275" fmla="*/ 133702 w 1346344"/>
              <a:gd name="connsiteY20-276" fmla="*/ 535960 h 897910"/>
              <a:gd name="connsiteX21-277" fmla="*/ 321821 w 1346344"/>
              <a:gd name="connsiteY21-278" fmla="*/ 426422 h 897910"/>
              <a:gd name="connsiteX22-279" fmla="*/ 488508 w 1346344"/>
              <a:gd name="connsiteY22-280" fmla="*/ 359747 h 897910"/>
              <a:gd name="connsiteX23-281" fmla="*/ 709965 w 1346344"/>
              <a:gd name="connsiteY23-282" fmla="*/ 297835 h 897910"/>
              <a:gd name="connsiteX24-283" fmla="*/ 976665 w 1346344"/>
              <a:gd name="connsiteY24-284" fmla="*/ 259735 h 897910"/>
              <a:gd name="connsiteX25-285" fmla="*/ 926658 w 1346344"/>
              <a:gd name="connsiteY25-286" fmla="*/ 231160 h 897910"/>
              <a:gd name="connsiteX26-287" fmla="*/ 755208 w 1346344"/>
              <a:gd name="connsiteY26-288" fmla="*/ 207347 h 897910"/>
              <a:gd name="connsiteX27-289" fmla="*/ 631383 w 1346344"/>
              <a:gd name="connsiteY27-290" fmla="*/ 138291 h 897910"/>
              <a:gd name="connsiteX28-291" fmla="*/ 590902 w 1346344"/>
              <a:gd name="connsiteY28-292" fmla="*/ 9703 h 897910"/>
              <a:gd name="connsiteX0-293" fmla="*/ 590902 w 1350920"/>
              <a:gd name="connsiteY0-294" fmla="*/ 9703 h 897910"/>
              <a:gd name="connsiteX1-295" fmla="*/ 676627 w 1350920"/>
              <a:gd name="connsiteY1-296" fmla="*/ 9703 h 897910"/>
              <a:gd name="connsiteX2-297" fmla="*/ 657577 w 1350920"/>
              <a:gd name="connsiteY2-298" fmla="*/ 43041 h 897910"/>
              <a:gd name="connsiteX3-299" fmla="*/ 662340 w 1350920"/>
              <a:gd name="connsiteY3-300" fmla="*/ 90666 h 897910"/>
              <a:gd name="connsiteX4-301" fmla="*/ 683771 w 1350920"/>
              <a:gd name="connsiteY4-302" fmla="*/ 119241 h 897910"/>
              <a:gd name="connsiteX5-303" fmla="*/ 798071 w 1350920"/>
              <a:gd name="connsiteY5-304" fmla="*/ 166866 h 897910"/>
              <a:gd name="connsiteX6-305" fmla="*/ 1095727 w 1350920"/>
              <a:gd name="connsiteY6-306" fmla="*/ 209728 h 897910"/>
              <a:gd name="connsiteX7-307" fmla="*/ 1271940 w 1350920"/>
              <a:gd name="connsiteY7-308" fmla="*/ 214490 h 897910"/>
              <a:gd name="connsiteX8-309" fmla="*/ 1348139 w 1350920"/>
              <a:gd name="connsiteY8-310" fmla="*/ 250209 h 897910"/>
              <a:gd name="connsiteX9-311" fmla="*/ 1252890 w 1350920"/>
              <a:gd name="connsiteY9-312" fmla="*/ 300216 h 897910"/>
              <a:gd name="connsiteX10-313" fmla="*/ 1033815 w 1350920"/>
              <a:gd name="connsiteY10-314" fmla="*/ 316885 h 897910"/>
              <a:gd name="connsiteX11-315" fmla="*/ 838552 w 1350920"/>
              <a:gd name="connsiteY11-316" fmla="*/ 354985 h 897910"/>
              <a:gd name="connsiteX12-317" fmla="*/ 548040 w 1350920"/>
              <a:gd name="connsiteY12-318" fmla="*/ 447853 h 897910"/>
              <a:gd name="connsiteX13-319" fmla="*/ 312296 w 1350920"/>
              <a:gd name="connsiteY13-320" fmla="*/ 557391 h 897910"/>
              <a:gd name="connsiteX14-321" fmla="*/ 157515 w 1350920"/>
              <a:gd name="connsiteY14-322" fmla="*/ 669310 h 897910"/>
              <a:gd name="connsiteX15-323" fmla="*/ 76552 w 1350920"/>
              <a:gd name="connsiteY15-324" fmla="*/ 769322 h 897910"/>
              <a:gd name="connsiteX16-325" fmla="*/ 64646 w 1350920"/>
              <a:gd name="connsiteY16-326" fmla="*/ 895528 h 897910"/>
              <a:gd name="connsiteX17-327" fmla="*/ 12258 w 1350920"/>
              <a:gd name="connsiteY17-328" fmla="*/ 897910 h 897910"/>
              <a:gd name="connsiteX18-329" fmla="*/ 352 w 1350920"/>
              <a:gd name="connsiteY18-330" fmla="*/ 807422 h 897910"/>
              <a:gd name="connsiteX19-331" fmla="*/ 26546 w 1350920"/>
              <a:gd name="connsiteY19-332" fmla="*/ 674072 h 897910"/>
              <a:gd name="connsiteX20-333" fmla="*/ 133702 w 1350920"/>
              <a:gd name="connsiteY20-334" fmla="*/ 535960 h 897910"/>
              <a:gd name="connsiteX21-335" fmla="*/ 321821 w 1350920"/>
              <a:gd name="connsiteY21-336" fmla="*/ 426422 h 897910"/>
              <a:gd name="connsiteX22-337" fmla="*/ 488508 w 1350920"/>
              <a:gd name="connsiteY22-338" fmla="*/ 359747 h 897910"/>
              <a:gd name="connsiteX23-339" fmla="*/ 709965 w 1350920"/>
              <a:gd name="connsiteY23-340" fmla="*/ 297835 h 897910"/>
              <a:gd name="connsiteX24-341" fmla="*/ 976665 w 1350920"/>
              <a:gd name="connsiteY24-342" fmla="*/ 259735 h 897910"/>
              <a:gd name="connsiteX25-343" fmla="*/ 926658 w 1350920"/>
              <a:gd name="connsiteY25-344" fmla="*/ 231160 h 897910"/>
              <a:gd name="connsiteX26-345" fmla="*/ 755208 w 1350920"/>
              <a:gd name="connsiteY26-346" fmla="*/ 207347 h 897910"/>
              <a:gd name="connsiteX27-347" fmla="*/ 631383 w 1350920"/>
              <a:gd name="connsiteY27-348" fmla="*/ 138291 h 897910"/>
              <a:gd name="connsiteX28-349" fmla="*/ 590902 w 1350920"/>
              <a:gd name="connsiteY28-350" fmla="*/ 9703 h 897910"/>
              <a:gd name="connsiteX0-351" fmla="*/ 590902 w 1349648"/>
              <a:gd name="connsiteY0-352" fmla="*/ 9703 h 897910"/>
              <a:gd name="connsiteX1-353" fmla="*/ 676627 w 1349648"/>
              <a:gd name="connsiteY1-354" fmla="*/ 9703 h 897910"/>
              <a:gd name="connsiteX2-355" fmla="*/ 657577 w 1349648"/>
              <a:gd name="connsiteY2-356" fmla="*/ 43041 h 897910"/>
              <a:gd name="connsiteX3-357" fmla="*/ 662340 w 1349648"/>
              <a:gd name="connsiteY3-358" fmla="*/ 90666 h 897910"/>
              <a:gd name="connsiteX4-359" fmla="*/ 683771 w 1349648"/>
              <a:gd name="connsiteY4-360" fmla="*/ 119241 h 897910"/>
              <a:gd name="connsiteX5-361" fmla="*/ 798071 w 1349648"/>
              <a:gd name="connsiteY5-362" fmla="*/ 166866 h 897910"/>
              <a:gd name="connsiteX6-363" fmla="*/ 1095727 w 1349648"/>
              <a:gd name="connsiteY6-364" fmla="*/ 209728 h 897910"/>
              <a:gd name="connsiteX7-365" fmla="*/ 1271940 w 1349648"/>
              <a:gd name="connsiteY7-366" fmla="*/ 214490 h 897910"/>
              <a:gd name="connsiteX8-367" fmla="*/ 1348139 w 1349648"/>
              <a:gd name="connsiteY8-368" fmla="*/ 250209 h 897910"/>
              <a:gd name="connsiteX9-369" fmla="*/ 1252890 w 1349648"/>
              <a:gd name="connsiteY9-370" fmla="*/ 300216 h 897910"/>
              <a:gd name="connsiteX10-371" fmla="*/ 1033815 w 1349648"/>
              <a:gd name="connsiteY10-372" fmla="*/ 316885 h 897910"/>
              <a:gd name="connsiteX11-373" fmla="*/ 838552 w 1349648"/>
              <a:gd name="connsiteY11-374" fmla="*/ 354985 h 897910"/>
              <a:gd name="connsiteX12-375" fmla="*/ 548040 w 1349648"/>
              <a:gd name="connsiteY12-376" fmla="*/ 447853 h 897910"/>
              <a:gd name="connsiteX13-377" fmla="*/ 312296 w 1349648"/>
              <a:gd name="connsiteY13-378" fmla="*/ 557391 h 897910"/>
              <a:gd name="connsiteX14-379" fmla="*/ 157515 w 1349648"/>
              <a:gd name="connsiteY14-380" fmla="*/ 669310 h 897910"/>
              <a:gd name="connsiteX15-381" fmla="*/ 76552 w 1349648"/>
              <a:gd name="connsiteY15-382" fmla="*/ 769322 h 897910"/>
              <a:gd name="connsiteX16-383" fmla="*/ 64646 w 1349648"/>
              <a:gd name="connsiteY16-384" fmla="*/ 895528 h 897910"/>
              <a:gd name="connsiteX17-385" fmla="*/ 12258 w 1349648"/>
              <a:gd name="connsiteY17-386" fmla="*/ 897910 h 897910"/>
              <a:gd name="connsiteX18-387" fmla="*/ 352 w 1349648"/>
              <a:gd name="connsiteY18-388" fmla="*/ 807422 h 897910"/>
              <a:gd name="connsiteX19-389" fmla="*/ 26546 w 1349648"/>
              <a:gd name="connsiteY19-390" fmla="*/ 674072 h 897910"/>
              <a:gd name="connsiteX20-391" fmla="*/ 133702 w 1349648"/>
              <a:gd name="connsiteY20-392" fmla="*/ 535960 h 897910"/>
              <a:gd name="connsiteX21-393" fmla="*/ 321821 w 1349648"/>
              <a:gd name="connsiteY21-394" fmla="*/ 426422 h 897910"/>
              <a:gd name="connsiteX22-395" fmla="*/ 488508 w 1349648"/>
              <a:gd name="connsiteY22-396" fmla="*/ 359747 h 897910"/>
              <a:gd name="connsiteX23-397" fmla="*/ 709965 w 1349648"/>
              <a:gd name="connsiteY23-398" fmla="*/ 297835 h 897910"/>
              <a:gd name="connsiteX24-399" fmla="*/ 976665 w 1349648"/>
              <a:gd name="connsiteY24-400" fmla="*/ 259735 h 897910"/>
              <a:gd name="connsiteX25-401" fmla="*/ 926658 w 1349648"/>
              <a:gd name="connsiteY25-402" fmla="*/ 231160 h 897910"/>
              <a:gd name="connsiteX26-403" fmla="*/ 755208 w 1349648"/>
              <a:gd name="connsiteY26-404" fmla="*/ 207347 h 897910"/>
              <a:gd name="connsiteX27-405" fmla="*/ 631383 w 1349648"/>
              <a:gd name="connsiteY27-406" fmla="*/ 138291 h 897910"/>
              <a:gd name="connsiteX28-407" fmla="*/ 590902 w 1349648"/>
              <a:gd name="connsiteY28-408" fmla="*/ 9703 h 897910"/>
              <a:gd name="connsiteX0-409" fmla="*/ 590902 w 1349648"/>
              <a:gd name="connsiteY0-410" fmla="*/ 9703 h 897910"/>
              <a:gd name="connsiteX1-411" fmla="*/ 676627 w 1349648"/>
              <a:gd name="connsiteY1-412" fmla="*/ 9703 h 897910"/>
              <a:gd name="connsiteX2-413" fmla="*/ 657577 w 1349648"/>
              <a:gd name="connsiteY2-414" fmla="*/ 43041 h 897910"/>
              <a:gd name="connsiteX3-415" fmla="*/ 662340 w 1349648"/>
              <a:gd name="connsiteY3-416" fmla="*/ 90666 h 897910"/>
              <a:gd name="connsiteX4-417" fmla="*/ 692480 w 1349648"/>
              <a:gd name="connsiteY4-418" fmla="*/ 119241 h 897910"/>
              <a:gd name="connsiteX5-419" fmla="*/ 798071 w 1349648"/>
              <a:gd name="connsiteY5-420" fmla="*/ 166866 h 897910"/>
              <a:gd name="connsiteX6-421" fmla="*/ 1095727 w 1349648"/>
              <a:gd name="connsiteY6-422" fmla="*/ 209728 h 897910"/>
              <a:gd name="connsiteX7-423" fmla="*/ 1271940 w 1349648"/>
              <a:gd name="connsiteY7-424" fmla="*/ 214490 h 897910"/>
              <a:gd name="connsiteX8-425" fmla="*/ 1348139 w 1349648"/>
              <a:gd name="connsiteY8-426" fmla="*/ 250209 h 897910"/>
              <a:gd name="connsiteX9-427" fmla="*/ 1252890 w 1349648"/>
              <a:gd name="connsiteY9-428" fmla="*/ 300216 h 897910"/>
              <a:gd name="connsiteX10-429" fmla="*/ 1033815 w 1349648"/>
              <a:gd name="connsiteY10-430" fmla="*/ 316885 h 897910"/>
              <a:gd name="connsiteX11-431" fmla="*/ 838552 w 1349648"/>
              <a:gd name="connsiteY11-432" fmla="*/ 354985 h 897910"/>
              <a:gd name="connsiteX12-433" fmla="*/ 548040 w 1349648"/>
              <a:gd name="connsiteY12-434" fmla="*/ 447853 h 897910"/>
              <a:gd name="connsiteX13-435" fmla="*/ 312296 w 1349648"/>
              <a:gd name="connsiteY13-436" fmla="*/ 557391 h 897910"/>
              <a:gd name="connsiteX14-437" fmla="*/ 157515 w 1349648"/>
              <a:gd name="connsiteY14-438" fmla="*/ 669310 h 897910"/>
              <a:gd name="connsiteX15-439" fmla="*/ 76552 w 1349648"/>
              <a:gd name="connsiteY15-440" fmla="*/ 769322 h 897910"/>
              <a:gd name="connsiteX16-441" fmla="*/ 64646 w 1349648"/>
              <a:gd name="connsiteY16-442" fmla="*/ 895528 h 897910"/>
              <a:gd name="connsiteX17-443" fmla="*/ 12258 w 1349648"/>
              <a:gd name="connsiteY17-444" fmla="*/ 897910 h 897910"/>
              <a:gd name="connsiteX18-445" fmla="*/ 352 w 1349648"/>
              <a:gd name="connsiteY18-446" fmla="*/ 807422 h 897910"/>
              <a:gd name="connsiteX19-447" fmla="*/ 26546 w 1349648"/>
              <a:gd name="connsiteY19-448" fmla="*/ 674072 h 897910"/>
              <a:gd name="connsiteX20-449" fmla="*/ 133702 w 1349648"/>
              <a:gd name="connsiteY20-450" fmla="*/ 535960 h 897910"/>
              <a:gd name="connsiteX21-451" fmla="*/ 321821 w 1349648"/>
              <a:gd name="connsiteY21-452" fmla="*/ 426422 h 897910"/>
              <a:gd name="connsiteX22-453" fmla="*/ 488508 w 1349648"/>
              <a:gd name="connsiteY22-454" fmla="*/ 359747 h 897910"/>
              <a:gd name="connsiteX23-455" fmla="*/ 709965 w 1349648"/>
              <a:gd name="connsiteY23-456" fmla="*/ 297835 h 897910"/>
              <a:gd name="connsiteX24-457" fmla="*/ 976665 w 1349648"/>
              <a:gd name="connsiteY24-458" fmla="*/ 259735 h 897910"/>
              <a:gd name="connsiteX25-459" fmla="*/ 926658 w 1349648"/>
              <a:gd name="connsiteY25-460" fmla="*/ 231160 h 897910"/>
              <a:gd name="connsiteX26-461" fmla="*/ 755208 w 1349648"/>
              <a:gd name="connsiteY26-462" fmla="*/ 207347 h 897910"/>
              <a:gd name="connsiteX27-463" fmla="*/ 631383 w 1349648"/>
              <a:gd name="connsiteY27-464" fmla="*/ 138291 h 897910"/>
              <a:gd name="connsiteX28-465" fmla="*/ 590902 w 1349648"/>
              <a:gd name="connsiteY28-466" fmla="*/ 9703 h 897910"/>
              <a:gd name="connsiteX0-467" fmla="*/ 590902 w 1349648"/>
              <a:gd name="connsiteY0-468" fmla="*/ 9703 h 897910"/>
              <a:gd name="connsiteX1-469" fmla="*/ 676627 w 1349648"/>
              <a:gd name="connsiteY1-470" fmla="*/ 9703 h 897910"/>
              <a:gd name="connsiteX2-471" fmla="*/ 657577 w 1349648"/>
              <a:gd name="connsiteY2-472" fmla="*/ 43041 h 897910"/>
              <a:gd name="connsiteX3-473" fmla="*/ 671049 w 1349648"/>
              <a:gd name="connsiteY3-474" fmla="*/ 87763 h 897910"/>
              <a:gd name="connsiteX4-475" fmla="*/ 692480 w 1349648"/>
              <a:gd name="connsiteY4-476" fmla="*/ 119241 h 897910"/>
              <a:gd name="connsiteX5-477" fmla="*/ 798071 w 1349648"/>
              <a:gd name="connsiteY5-478" fmla="*/ 166866 h 897910"/>
              <a:gd name="connsiteX6-479" fmla="*/ 1095727 w 1349648"/>
              <a:gd name="connsiteY6-480" fmla="*/ 209728 h 897910"/>
              <a:gd name="connsiteX7-481" fmla="*/ 1271940 w 1349648"/>
              <a:gd name="connsiteY7-482" fmla="*/ 214490 h 897910"/>
              <a:gd name="connsiteX8-483" fmla="*/ 1348139 w 1349648"/>
              <a:gd name="connsiteY8-484" fmla="*/ 250209 h 897910"/>
              <a:gd name="connsiteX9-485" fmla="*/ 1252890 w 1349648"/>
              <a:gd name="connsiteY9-486" fmla="*/ 300216 h 897910"/>
              <a:gd name="connsiteX10-487" fmla="*/ 1033815 w 1349648"/>
              <a:gd name="connsiteY10-488" fmla="*/ 316885 h 897910"/>
              <a:gd name="connsiteX11-489" fmla="*/ 838552 w 1349648"/>
              <a:gd name="connsiteY11-490" fmla="*/ 354985 h 897910"/>
              <a:gd name="connsiteX12-491" fmla="*/ 548040 w 1349648"/>
              <a:gd name="connsiteY12-492" fmla="*/ 447853 h 897910"/>
              <a:gd name="connsiteX13-493" fmla="*/ 312296 w 1349648"/>
              <a:gd name="connsiteY13-494" fmla="*/ 557391 h 897910"/>
              <a:gd name="connsiteX14-495" fmla="*/ 157515 w 1349648"/>
              <a:gd name="connsiteY14-496" fmla="*/ 669310 h 897910"/>
              <a:gd name="connsiteX15-497" fmla="*/ 76552 w 1349648"/>
              <a:gd name="connsiteY15-498" fmla="*/ 769322 h 897910"/>
              <a:gd name="connsiteX16-499" fmla="*/ 64646 w 1349648"/>
              <a:gd name="connsiteY16-500" fmla="*/ 895528 h 897910"/>
              <a:gd name="connsiteX17-501" fmla="*/ 12258 w 1349648"/>
              <a:gd name="connsiteY17-502" fmla="*/ 897910 h 897910"/>
              <a:gd name="connsiteX18-503" fmla="*/ 352 w 1349648"/>
              <a:gd name="connsiteY18-504" fmla="*/ 807422 h 897910"/>
              <a:gd name="connsiteX19-505" fmla="*/ 26546 w 1349648"/>
              <a:gd name="connsiteY19-506" fmla="*/ 674072 h 897910"/>
              <a:gd name="connsiteX20-507" fmla="*/ 133702 w 1349648"/>
              <a:gd name="connsiteY20-508" fmla="*/ 535960 h 897910"/>
              <a:gd name="connsiteX21-509" fmla="*/ 321821 w 1349648"/>
              <a:gd name="connsiteY21-510" fmla="*/ 426422 h 897910"/>
              <a:gd name="connsiteX22-511" fmla="*/ 488508 w 1349648"/>
              <a:gd name="connsiteY22-512" fmla="*/ 359747 h 897910"/>
              <a:gd name="connsiteX23-513" fmla="*/ 709965 w 1349648"/>
              <a:gd name="connsiteY23-514" fmla="*/ 297835 h 897910"/>
              <a:gd name="connsiteX24-515" fmla="*/ 976665 w 1349648"/>
              <a:gd name="connsiteY24-516" fmla="*/ 259735 h 897910"/>
              <a:gd name="connsiteX25-517" fmla="*/ 926658 w 1349648"/>
              <a:gd name="connsiteY25-518" fmla="*/ 231160 h 897910"/>
              <a:gd name="connsiteX26-519" fmla="*/ 755208 w 1349648"/>
              <a:gd name="connsiteY26-520" fmla="*/ 207347 h 897910"/>
              <a:gd name="connsiteX27-521" fmla="*/ 631383 w 1349648"/>
              <a:gd name="connsiteY27-522" fmla="*/ 138291 h 897910"/>
              <a:gd name="connsiteX28-523" fmla="*/ 590902 w 1349648"/>
              <a:gd name="connsiteY28-524" fmla="*/ 9703 h 897910"/>
              <a:gd name="connsiteX0-525" fmla="*/ 590902 w 1349648"/>
              <a:gd name="connsiteY0-526" fmla="*/ 9703 h 897910"/>
              <a:gd name="connsiteX1-527" fmla="*/ 676627 w 1349648"/>
              <a:gd name="connsiteY1-528" fmla="*/ 9703 h 897910"/>
              <a:gd name="connsiteX2-529" fmla="*/ 666286 w 1349648"/>
              <a:gd name="connsiteY2-530" fmla="*/ 43041 h 897910"/>
              <a:gd name="connsiteX3-531" fmla="*/ 671049 w 1349648"/>
              <a:gd name="connsiteY3-532" fmla="*/ 87763 h 897910"/>
              <a:gd name="connsiteX4-533" fmla="*/ 692480 w 1349648"/>
              <a:gd name="connsiteY4-534" fmla="*/ 119241 h 897910"/>
              <a:gd name="connsiteX5-535" fmla="*/ 798071 w 1349648"/>
              <a:gd name="connsiteY5-536" fmla="*/ 166866 h 897910"/>
              <a:gd name="connsiteX6-537" fmla="*/ 1095727 w 1349648"/>
              <a:gd name="connsiteY6-538" fmla="*/ 209728 h 897910"/>
              <a:gd name="connsiteX7-539" fmla="*/ 1271940 w 1349648"/>
              <a:gd name="connsiteY7-540" fmla="*/ 214490 h 897910"/>
              <a:gd name="connsiteX8-541" fmla="*/ 1348139 w 1349648"/>
              <a:gd name="connsiteY8-542" fmla="*/ 250209 h 897910"/>
              <a:gd name="connsiteX9-543" fmla="*/ 1252890 w 1349648"/>
              <a:gd name="connsiteY9-544" fmla="*/ 300216 h 897910"/>
              <a:gd name="connsiteX10-545" fmla="*/ 1033815 w 1349648"/>
              <a:gd name="connsiteY10-546" fmla="*/ 316885 h 897910"/>
              <a:gd name="connsiteX11-547" fmla="*/ 838552 w 1349648"/>
              <a:gd name="connsiteY11-548" fmla="*/ 354985 h 897910"/>
              <a:gd name="connsiteX12-549" fmla="*/ 548040 w 1349648"/>
              <a:gd name="connsiteY12-550" fmla="*/ 447853 h 897910"/>
              <a:gd name="connsiteX13-551" fmla="*/ 312296 w 1349648"/>
              <a:gd name="connsiteY13-552" fmla="*/ 557391 h 897910"/>
              <a:gd name="connsiteX14-553" fmla="*/ 157515 w 1349648"/>
              <a:gd name="connsiteY14-554" fmla="*/ 669310 h 897910"/>
              <a:gd name="connsiteX15-555" fmla="*/ 76552 w 1349648"/>
              <a:gd name="connsiteY15-556" fmla="*/ 769322 h 897910"/>
              <a:gd name="connsiteX16-557" fmla="*/ 64646 w 1349648"/>
              <a:gd name="connsiteY16-558" fmla="*/ 895528 h 897910"/>
              <a:gd name="connsiteX17-559" fmla="*/ 12258 w 1349648"/>
              <a:gd name="connsiteY17-560" fmla="*/ 897910 h 897910"/>
              <a:gd name="connsiteX18-561" fmla="*/ 352 w 1349648"/>
              <a:gd name="connsiteY18-562" fmla="*/ 807422 h 897910"/>
              <a:gd name="connsiteX19-563" fmla="*/ 26546 w 1349648"/>
              <a:gd name="connsiteY19-564" fmla="*/ 674072 h 897910"/>
              <a:gd name="connsiteX20-565" fmla="*/ 133702 w 1349648"/>
              <a:gd name="connsiteY20-566" fmla="*/ 535960 h 897910"/>
              <a:gd name="connsiteX21-567" fmla="*/ 321821 w 1349648"/>
              <a:gd name="connsiteY21-568" fmla="*/ 426422 h 897910"/>
              <a:gd name="connsiteX22-569" fmla="*/ 488508 w 1349648"/>
              <a:gd name="connsiteY22-570" fmla="*/ 359747 h 897910"/>
              <a:gd name="connsiteX23-571" fmla="*/ 709965 w 1349648"/>
              <a:gd name="connsiteY23-572" fmla="*/ 297835 h 897910"/>
              <a:gd name="connsiteX24-573" fmla="*/ 976665 w 1349648"/>
              <a:gd name="connsiteY24-574" fmla="*/ 259735 h 897910"/>
              <a:gd name="connsiteX25-575" fmla="*/ 926658 w 1349648"/>
              <a:gd name="connsiteY25-576" fmla="*/ 231160 h 897910"/>
              <a:gd name="connsiteX26-577" fmla="*/ 755208 w 1349648"/>
              <a:gd name="connsiteY26-578" fmla="*/ 207347 h 897910"/>
              <a:gd name="connsiteX27-579" fmla="*/ 631383 w 1349648"/>
              <a:gd name="connsiteY27-580" fmla="*/ 138291 h 897910"/>
              <a:gd name="connsiteX28-581" fmla="*/ 590902 w 1349648"/>
              <a:gd name="connsiteY28-582" fmla="*/ 9703 h 897910"/>
              <a:gd name="connsiteX0-583" fmla="*/ 590902 w 1349648"/>
              <a:gd name="connsiteY0-584" fmla="*/ 9703 h 897910"/>
              <a:gd name="connsiteX1-585" fmla="*/ 676627 w 1349648"/>
              <a:gd name="connsiteY1-586" fmla="*/ 9703 h 897910"/>
              <a:gd name="connsiteX2-587" fmla="*/ 666286 w 1349648"/>
              <a:gd name="connsiteY2-588" fmla="*/ 43041 h 897910"/>
              <a:gd name="connsiteX3-589" fmla="*/ 692480 w 1349648"/>
              <a:gd name="connsiteY3-590" fmla="*/ 119241 h 897910"/>
              <a:gd name="connsiteX4-591" fmla="*/ 798071 w 1349648"/>
              <a:gd name="connsiteY4-592" fmla="*/ 166866 h 897910"/>
              <a:gd name="connsiteX5-593" fmla="*/ 1095727 w 1349648"/>
              <a:gd name="connsiteY5-594" fmla="*/ 209728 h 897910"/>
              <a:gd name="connsiteX6-595" fmla="*/ 1271940 w 1349648"/>
              <a:gd name="connsiteY6-596" fmla="*/ 214490 h 897910"/>
              <a:gd name="connsiteX7-597" fmla="*/ 1348139 w 1349648"/>
              <a:gd name="connsiteY7-598" fmla="*/ 250209 h 897910"/>
              <a:gd name="connsiteX8-599" fmla="*/ 1252890 w 1349648"/>
              <a:gd name="connsiteY8-600" fmla="*/ 300216 h 897910"/>
              <a:gd name="connsiteX9-601" fmla="*/ 1033815 w 1349648"/>
              <a:gd name="connsiteY9-602" fmla="*/ 316885 h 897910"/>
              <a:gd name="connsiteX10-603" fmla="*/ 838552 w 1349648"/>
              <a:gd name="connsiteY10-604" fmla="*/ 354985 h 897910"/>
              <a:gd name="connsiteX11-605" fmla="*/ 548040 w 1349648"/>
              <a:gd name="connsiteY11-606" fmla="*/ 447853 h 897910"/>
              <a:gd name="connsiteX12-607" fmla="*/ 312296 w 1349648"/>
              <a:gd name="connsiteY12-608" fmla="*/ 557391 h 897910"/>
              <a:gd name="connsiteX13-609" fmla="*/ 157515 w 1349648"/>
              <a:gd name="connsiteY13-610" fmla="*/ 669310 h 897910"/>
              <a:gd name="connsiteX14-611" fmla="*/ 76552 w 1349648"/>
              <a:gd name="connsiteY14-612" fmla="*/ 769322 h 897910"/>
              <a:gd name="connsiteX15-613" fmla="*/ 64646 w 1349648"/>
              <a:gd name="connsiteY15-614" fmla="*/ 895528 h 897910"/>
              <a:gd name="connsiteX16-615" fmla="*/ 12258 w 1349648"/>
              <a:gd name="connsiteY16-616" fmla="*/ 897910 h 897910"/>
              <a:gd name="connsiteX17-617" fmla="*/ 352 w 1349648"/>
              <a:gd name="connsiteY17-618" fmla="*/ 807422 h 897910"/>
              <a:gd name="connsiteX18-619" fmla="*/ 26546 w 1349648"/>
              <a:gd name="connsiteY18-620" fmla="*/ 674072 h 897910"/>
              <a:gd name="connsiteX19-621" fmla="*/ 133702 w 1349648"/>
              <a:gd name="connsiteY19-622" fmla="*/ 535960 h 897910"/>
              <a:gd name="connsiteX20-623" fmla="*/ 321821 w 1349648"/>
              <a:gd name="connsiteY20-624" fmla="*/ 426422 h 897910"/>
              <a:gd name="connsiteX21-625" fmla="*/ 488508 w 1349648"/>
              <a:gd name="connsiteY21-626" fmla="*/ 359747 h 897910"/>
              <a:gd name="connsiteX22-627" fmla="*/ 709965 w 1349648"/>
              <a:gd name="connsiteY22-628" fmla="*/ 297835 h 897910"/>
              <a:gd name="connsiteX23-629" fmla="*/ 976665 w 1349648"/>
              <a:gd name="connsiteY23-630" fmla="*/ 259735 h 897910"/>
              <a:gd name="connsiteX24-631" fmla="*/ 926658 w 1349648"/>
              <a:gd name="connsiteY24-632" fmla="*/ 231160 h 897910"/>
              <a:gd name="connsiteX25-633" fmla="*/ 755208 w 1349648"/>
              <a:gd name="connsiteY25-634" fmla="*/ 207347 h 897910"/>
              <a:gd name="connsiteX26-635" fmla="*/ 631383 w 1349648"/>
              <a:gd name="connsiteY26-636" fmla="*/ 138291 h 897910"/>
              <a:gd name="connsiteX27-637" fmla="*/ 590902 w 1349648"/>
              <a:gd name="connsiteY27-638" fmla="*/ 9703 h 897910"/>
              <a:gd name="connsiteX0-639" fmla="*/ 590902 w 1349648"/>
              <a:gd name="connsiteY0-640" fmla="*/ 9703 h 897910"/>
              <a:gd name="connsiteX1-641" fmla="*/ 685335 w 1349648"/>
              <a:gd name="connsiteY1-642" fmla="*/ 9703 h 897910"/>
              <a:gd name="connsiteX2-643" fmla="*/ 666286 w 1349648"/>
              <a:gd name="connsiteY2-644" fmla="*/ 43041 h 897910"/>
              <a:gd name="connsiteX3-645" fmla="*/ 692480 w 1349648"/>
              <a:gd name="connsiteY3-646" fmla="*/ 119241 h 897910"/>
              <a:gd name="connsiteX4-647" fmla="*/ 798071 w 1349648"/>
              <a:gd name="connsiteY4-648" fmla="*/ 166866 h 897910"/>
              <a:gd name="connsiteX5-649" fmla="*/ 1095727 w 1349648"/>
              <a:gd name="connsiteY5-650" fmla="*/ 209728 h 897910"/>
              <a:gd name="connsiteX6-651" fmla="*/ 1271940 w 1349648"/>
              <a:gd name="connsiteY6-652" fmla="*/ 214490 h 897910"/>
              <a:gd name="connsiteX7-653" fmla="*/ 1348139 w 1349648"/>
              <a:gd name="connsiteY7-654" fmla="*/ 250209 h 897910"/>
              <a:gd name="connsiteX8-655" fmla="*/ 1252890 w 1349648"/>
              <a:gd name="connsiteY8-656" fmla="*/ 300216 h 897910"/>
              <a:gd name="connsiteX9-657" fmla="*/ 1033815 w 1349648"/>
              <a:gd name="connsiteY9-658" fmla="*/ 316885 h 897910"/>
              <a:gd name="connsiteX10-659" fmla="*/ 838552 w 1349648"/>
              <a:gd name="connsiteY10-660" fmla="*/ 354985 h 897910"/>
              <a:gd name="connsiteX11-661" fmla="*/ 548040 w 1349648"/>
              <a:gd name="connsiteY11-662" fmla="*/ 447853 h 897910"/>
              <a:gd name="connsiteX12-663" fmla="*/ 312296 w 1349648"/>
              <a:gd name="connsiteY12-664" fmla="*/ 557391 h 897910"/>
              <a:gd name="connsiteX13-665" fmla="*/ 157515 w 1349648"/>
              <a:gd name="connsiteY13-666" fmla="*/ 669310 h 897910"/>
              <a:gd name="connsiteX14-667" fmla="*/ 76552 w 1349648"/>
              <a:gd name="connsiteY14-668" fmla="*/ 769322 h 897910"/>
              <a:gd name="connsiteX15-669" fmla="*/ 64646 w 1349648"/>
              <a:gd name="connsiteY15-670" fmla="*/ 895528 h 897910"/>
              <a:gd name="connsiteX16-671" fmla="*/ 12258 w 1349648"/>
              <a:gd name="connsiteY16-672" fmla="*/ 897910 h 897910"/>
              <a:gd name="connsiteX17-673" fmla="*/ 352 w 1349648"/>
              <a:gd name="connsiteY17-674" fmla="*/ 807422 h 897910"/>
              <a:gd name="connsiteX18-675" fmla="*/ 26546 w 1349648"/>
              <a:gd name="connsiteY18-676" fmla="*/ 674072 h 897910"/>
              <a:gd name="connsiteX19-677" fmla="*/ 133702 w 1349648"/>
              <a:gd name="connsiteY19-678" fmla="*/ 535960 h 897910"/>
              <a:gd name="connsiteX20-679" fmla="*/ 321821 w 1349648"/>
              <a:gd name="connsiteY20-680" fmla="*/ 426422 h 897910"/>
              <a:gd name="connsiteX21-681" fmla="*/ 488508 w 1349648"/>
              <a:gd name="connsiteY21-682" fmla="*/ 359747 h 897910"/>
              <a:gd name="connsiteX22-683" fmla="*/ 709965 w 1349648"/>
              <a:gd name="connsiteY22-684" fmla="*/ 297835 h 897910"/>
              <a:gd name="connsiteX23-685" fmla="*/ 976665 w 1349648"/>
              <a:gd name="connsiteY23-686" fmla="*/ 259735 h 897910"/>
              <a:gd name="connsiteX24-687" fmla="*/ 926658 w 1349648"/>
              <a:gd name="connsiteY24-688" fmla="*/ 231160 h 897910"/>
              <a:gd name="connsiteX25-689" fmla="*/ 755208 w 1349648"/>
              <a:gd name="connsiteY25-690" fmla="*/ 207347 h 897910"/>
              <a:gd name="connsiteX26-691" fmla="*/ 631383 w 1349648"/>
              <a:gd name="connsiteY26-692" fmla="*/ 138291 h 897910"/>
              <a:gd name="connsiteX27-693" fmla="*/ 590902 w 1349648"/>
              <a:gd name="connsiteY27-694" fmla="*/ 9703 h 897910"/>
              <a:gd name="connsiteX0-695" fmla="*/ 590902 w 1349648"/>
              <a:gd name="connsiteY0-696" fmla="*/ 10546 h 895850"/>
              <a:gd name="connsiteX1-697" fmla="*/ 685335 w 1349648"/>
              <a:gd name="connsiteY1-698" fmla="*/ 7643 h 895850"/>
              <a:gd name="connsiteX2-699" fmla="*/ 666286 w 1349648"/>
              <a:gd name="connsiteY2-700" fmla="*/ 40981 h 895850"/>
              <a:gd name="connsiteX3-701" fmla="*/ 692480 w 1349648"/>
              <a:gd name="connsiteY3-702" fmla="*/ 117181 h 895850"/>
              <a:gd name="connsiteX4-703" fmla="*/ 798071 w 1349648"/>
              <a:gd name="connsiteY4-704" fmla="*/ 164806 h 895850"/>
              <a:gd name="connsiteX5-705" fmla="*/ 1095727 w 1349648"/>
              <a:gd name="connsiteY5-706" fmla="*/ 207668 h 895850"/>
              <a:gd name="connsiteX6-707" fmla="*/ 1271940 w 1349648"/>
              <a:gd name="connsiteY6-708" fmla="*/ 212430 h 895850"/>
              <a:gd name="connsiteX7-709" fmla="*/ 1348139 w 1349648"/>
              <a:gd name="connsiteY7-710" fmla="*/ 248149 h 895850"/>
              <a:gd name="connsiteX8-711" fmla="*/ 1252890 w 1349648"/>
              <a:gd name="connsiteY8-712" fmla="*/ 298156 h 895850"/>
              <a:gd name="connsiteX9-713" fmla="*/ 1033815 w 1349648"/>
              <a:gd name="connsiteY9-714" fmla="*/ 314825 h 895850"/>
              <a:gd name="connsiteX10-715" fmla="*/ 838552 w 1349648"/>
              <a:gd name="connsiteY10-716" fmla="*/ 352925 h 895850"/>
              <a:gd name="connsiteX11-717" fmla="*/ 548040 w 1349648"/>
              <a:gd name="connsiteY11-718" fmla="*/ 445793 h 895850"/>
              <a:gd name="connsiteX12-719" fmla="*/ 312296 w 1349648"/>
              <a:gd name="connsiteY12-720" fmla="*/ 555331 h 895850"/>
              <a:gd name="connsiteX13-721" fmla="*/ 157515 w 1349648"/>
              <a:gd name="connsiteY13-722" fmla="*/ 667250 h 895850"/>
              <a:gd name="connsiteX14-723" fmla="*/ 76552 w 1349648"/>
              <a:gd name="connsiteY14-724" fmla="*/ 767262 h 895850"/>
              <a:gd name="connsiteX15-725" fmla="*/ 64646 w 1349648"/>
              <a:gd name="connsiteY15-726" fmla="*/ 893468 h 895850"/>
              <a:gd name="connsiteX16-727" fmla="*/ 12258 w 1349648"/>
              <a:gd name="connsiteY16-728" fmla="*/ 895850 h 895850"/>
              <a:gd name="connsiteX17-729" fmla="*/ 352 w 1349648"/>
              <a:gd name="connsiteY17-730" fmla="*/ 805362 h 895850"/>
              <a:gd name="connsiteX18-731" fmla="*/ 26546 w 1349648"/>
              <a:gd name="connsiteY18-732" fmla="*/ 672012 h 895850"/>
              <a:gd name="connsiteX19-733" fmla="*/ 133702 w 1349648"/>
              <a:gd name="connsiteY19-734" fmla="*/ 533900 h 895850"/>
              <a:gd name="connsiteX20-735" fmla="*/ 321821 w 1349648"/>
              <a:gd name="connsiteY20-736" fmla="*/ 424362 h 895850"/>
              <a:gd name="connsiteX21-737" fmla="*/ 488508 w 1349648"/>
              <a:gd name="connsiteY21-738" fmla="*/ 357687 h 895850"/>
              <a:gd name="connsiteX22-739" fmla="*/ 709965 w 1349648"/>
              <a:gd name="connsiteY22-740" fmla="*/ 295775 h 895850"/>
              <a:gd name="connsiteX23-741" fmla="*/ 976665 w 1349648"/>
              <a:gd name="connsiteY23-742" fmla="*/ 257675 h 895850"/>
              <a:gd name="connsiteX24-743" fmla="*/ 926658 w 1349648"/>
              <a:gd name="connsiteY24-744" fmla="*/ 229100 h 895850"/>
              <a:gd name="connsiteX25-745" fmla="*/ 755208 w 1349648"/>
              <a:gd name="connsiteY25-746" fmla="*/ 205287 h 895850"/>
              <a:gd name="connsiteX26-747" fmla="*/ 631383 w 1349648"/>
              <a:gd name="connsiteY26-748" fmla="*/ 136231 h 895850"/>
              <a:gd name="connsiteX27-749" fmla="*/ 590902 w 1349648"/>
              <a:gd name="connsiteY27-750" fmla="*/ 10546 h 895850"/>
              <a:gd name="connsiteX0-751" fmla="*/ 588521 w 1349648"/>
              <a:gd name="connsiteY0-752" fmla="*/ 7374 h 906965"/>
              <a:gd name="connsiteX1-753" fmla="*/ 685335 w 1349648"/>
              <a:gd name="connsiteY1-754" fmla="*/ 18758 h 906965"/>
              <a:gd name="connsiteX2-755" fmla="*/ 666286 w 1349648"/>
              <a:gd name="connsiteY2-756" fmla="*/ 52096 h 906965"/>
              <a:gd name="connsiteX3-757" fmla="*/ 692480 w 1349648"/>
              <a:gd name="connsiteY3-758" fmla="*/ 128296 h 906965"/>
              <a:gd name="connsiteX4-759" fmla="*/ 798071 w 1349648"/>
              <a:gd name="connsiteY4-760" fmla="*/ 175921 h 906965"/>
              <a:gd name="connsiteX5-761" fmla="*/ 1095727 w 1349648"/>
              <a:gd name="connsiteY5-762" fmla="*/ 218783 h 906965"/>
              <a:gd name="connsiteX6-763" fmla="*/ 1271940 w 1349648"/>
              <a:gd name="connsiteY6-764" fmla="*/ 223545 h 906965"/>
              <a:gd name="connsiteX7-765" fmla="*/ 1348139 w 1349648"/>
              <a:gd name="connsiteY7-766" fmla="*/ 259264 h 906965"/>
              <a:gd name="connsiteX8-767" fmla="*/ 1252890 w 1349648"/>
              <a:gd name="connsiteY8-768" fmla="*/ 309271 h 906965"/>
              <a:gd name="connsiteX9-769" fmla="*/ 1033815 w 1349648"/>
              <a:gd name="connsiteY9-770" fmla="*/ 325940 h 906965"/>
              <a:gd name="connsiteX10-771" fmla="*/ 838552 w 1349648"/>
              <a:gd name="connsiteY10-772" fmla="*/ 364040 h 906965"/>
              <a:gd name="connsiteX11-773" fmla="*/ 548040 w 1349648"/>
              <a:gd name="connsiteY11-774" fmla="*/ 456908 h 906965"/>
              <a:gd name="connsiteX12-775" fmla="*/ 312296 w 1349648"/>
              <a:gd name="connsiteY12-776" fmla="*/ 566446 h 906965"/>
              <a:gd name="connsiteX13-777" fmla="*/ 157515 w 1349648"/>
              <a:gd name="connsiteY13-778" fmla="*/ 678365 h 906965"/>
              <a:gd name="connsiteX14-779" fmla="*/ 76552 w 1349648"/>
              <a:gd name="connsiteY14-780" fmla="*/ 778377 h 906965"/>
              <a:gd name="connsiteX15-781" fmla="*/ 64646 w 1349648"/>
              <a:gd name="connsiteY15-782" fmla="*/ 904583 h 906965"/>
              <a:gd name="connsiteX16-783" fmla="*/ 12258 w 1349648"/>
              <a:gd name="connsiteY16-784" fmla="*/ 906965 h 906965"/>
              <a:gd name="connsiteX17-785" fmla="*/ 352 w 1349648"/>
              <a:gd name="connsiteY17-786" fmla="*/ 816477 h 906965"/>
              <a:gd name="connsiteX18-787" fmla="*/ 26546 w 1349648"/>
              <a:gd name="connsiteY18-788" fmla="*/ 683127 h 906965"/>
              <a:gd name="connsiteX19-789" fmla="*/ 133702 w 1349648"/>
              <a:gd name="connsiteY19-790" fmla="*/ 545015 h 906965"/>
              <a:gd name="connsiteX20-791" fmla="*/ 321821 w 1349648"/>
              <a:gd name="connsiteY20-792" fmla="*/ 435477 h 906965"/>
              <a:gd name="connsiteX21-793" fmla="*/ 488508 w 1349648"/>
              <a:gd name="connsiteY21-794" fmla="*/ 368802 h 906965"/>
              <a:gd name="connsiteX22-795" fmla="*/ 709965 w 1349648"/>
              <a:gd name="connsiteY22-796" fmla="*/ 306890 h 906965"/>
              <a:gd name="connsiteX23-797" fmla="*/ 976665 w 1349648"/>
              <a:gd name="connsiteY23-798" fmla="*/ 268790 h 906965"/>
              <a:gd name="connsiteX24-799" fmla="*/ 926658 w 1349648"/>
              <a:gd name="connsiteY24-800" fmla="*/ 240215 h 906965"/>
              <a:gd name="connsiteX25-801" fmla="*/ 755208 w 1349648"/>
              <a:gd name="connsiteY25-802" fmla="*/ 216402 h 906965"/>
              <a:gd name="connsiteX26-803" fmla="*/ 631383 w 1349648"/>
              <a:gd name="connsiteY26-804" fmla="*/ 147346 h 906965"/>
              <a:gd name="connsiteX27-805" fmla="*/ 588521 w 1349648"/>
              <a:gd name="connsiteY27-806" fmla="*/ 7374 h 906965"/>
              <a:gd name="connsiteX0-807" fmla="*/ 588521 w 1349648"/>
              <a:gd name="connsiteY0-808" fmla="*/ 16037 h 915628"/>
              <a:gd name="connsiteX1-809" fmla="*/ 682954 w 1349648"/>
              <a:gd name="connsiteY1-810" fmla="*/ 3608 h 915628"/>
              <a:gd name="connsiteX2-811" fmla="*/ 666286 w 1349648"/>
              <a:gd name="connsiteY2-812" fmla="*/ 60759 h 915628"/>
              <a:gd name="connsiteX3-813" fmla="*/ 692480 w 1349648"/>
              <a:gd name="connsiteY3-814" fmla="*/ 136959 h 915628"/>
              <a:gd name="connsiteX4-815" fmla="*/ 798071 w 1349648"/>
              <a:gd name="connsiteY4-816" fmla="*/ 184584 h 915628"/>
              <a:gd name="connsiteX5-817" fmla="*/ 1095727 w 1349648"/>
              <a:gd name="connsiteY5-818" fmla="*/ 227446 h 915628"/>
              <a:gd name="connsiteX6-819" fmla="*/ 1271940 w 1349648"/>
              <a:gd name="connsiteY6-820" fmla="*/ 232208 h 915628"/>
              <a:gd name="connsiteX7-821" fmla="*/ 1348139 w 1349648"/>
              <a:gd name="connsiteY7-822" fmla="*/ 267927 h 915628"/>
              <a:gd name="connsiteX8-823" fmla="*/ 1252890 w 1349648"/>
              <a:gd name="connsiteY8-824" fmla="*/ 317934 h 915628"/>
              <a:gd name="connsiteX9-825" fmla="*/ 1033815 w 1349648"/>
              <a:gd name="connsiteY9-826" fmla="*/ 334603 h 915628"/>
              <a:gd name="connsiteX10-827" fmla="*/ 838552 w 1349648"/>
              <a:gd name="connsiteY10-828" fmla="*/ 372703 h 915628"/>
              <a:gd name="connsiteX11-829" fmla="*/ 548040 w 1349648"/>
              <a:gd name="connsiteY11-830" fmla="*/ 465571 h 915628"/>
              <a:gd name="connsiteX12-831" fmla="*/ 312296 w 1349648"/>
              <a:gd name="connsiteY12-832" fmla="*/ 575109 h 915628"/>
              <a:gd name="connsiteX13-833" fmla="*/ 157515 w 1349648"/>
              <a:gd name="connsiteY13-834" fmla="*/ 687028 h 915628"/>
              <a:gd name="connsiteX14-835" fmla="*/ 76552 w 1349648"/>
              <a:gd name="connsiteY14-836" fmla="*/ 787040 h 915628"/>
              <a:gd name="connsiteX15-837" fmla="*/ 64646 w 1349648"/>
              <a:gd name="connsiteY15-838" fmla="*/ 913246 h 915628"/>
              <a:gd name="connsiteX16-839" fmla="*/ 12258 w 1349648"/>
              <a:gd name="connsiteY16-840" fmla="*/ 915628 h 915628"/>
              <a:gd name="connsiteX17-841" fmla="*/ 352 w 1349648"/>
              <a:gd name="connsiteY17-842" fmla="*/ 825140 h 915628"/>
              <a:gd name="connsiteX18-843" fmla="*/ 26546 w 1349648"/>
              <a:gd name="connsiteY18-844" fmla="*/ 691790 h 915628"/>
              <a:gd name="connsiteX19-845" fmla="*/ 133702 w 1349648"/>
              <a:gd name="connsiteY19-846" fmla="*/ 553678 h 915628"/>
              <a:gd name="connsiteX20-847" fmla="*/ 321821 w 1349648"/>
              <a:gd name="connsiteY20-848" fmla="*/ 444140 h 915628"/>
              <a:gd name="connsiteX21-849" fmla="*/ 488508 w 1349648"/>
              <a:gd name="connsiteY21-850" fmla="*/ 377465 h 915628"/>
              <a:gd name="connsiteX22-851" fmla="*/ 709965 w 1349648"/>
              <a:gd name="connsiteY22-852" fmla="*/ 315553 h 915628"/>
              <a:gd name="connsiteX23-853" fmla="*/ 976665 w 1349648"/>
              <a:gd name="connsiteY23-854" fmla="*/ 277453 h 915628"/>
              <a:gd name="connsiteX24-855" fmla="*/ 926658 w 1349648"/>
              <a:gd name="connsiteY24-856" fmla="*/ 248878 h 915628"/>
              <a:gd name="connsiteX25-857" fmla="*/ 755208 w 1349648"/>
              <a:gd name="connsiteY25-858" fmla="*/ 225065 h 915628"/>
              <a:gd name="connsiteX26-859" fmla="*/ 631383 w 1349648"/>
              <a:gd name="connsiteY26-860" fmla="*/ 156009 h 915628"/>
              <a:gd name="connsiteX27-861" fmla="*/ 588521 w 1349648"/>
              <a:gd name="connsiteY27-862" fmla="*/ 16037 h 915628"/>
              <a:gd name="connsiteX0-863" fmla="*/ 588521 w 1349648"/>
              <a:gd name="connsiteY0-864" fmla="*/ 11595 h 911186"/>
              <a:gd name="connsiteX1-865" fmla="*/ 687717 w 1349648"/>
              <a:gd name="connsiteY1-866" fmla="*/ 8691 h 911186"/>
              <a:gd name="connsiteX2-867" fmla="*/ 666286 w 1349648"/>
              <a:gd name="connsiteY2-868" fmla="*/ 56317 h 911186"/>
              <a:gd name="connsiteX3-869" fmla="*/ 692480 w 1349648"/>
              <a:gd name="connsiteY3-870" fmla="*/ 132517 h 911186"/>
              <a:gd name="connsiteX4-871" fmla="*/ 798071 w 1349648"/>
              <a:gd name="connsiteY4-872" fmla="*/ 180142 h 911186"/>
              <a:gd name="connsiteX5-873" fmla="*/ 1095727 w 1349648"/>
              <a:gd name="connsiteY5-874" fmla="*/ 223004 h 911186"/>
              <a:gd name="connsiteX6-875" fmla="*/ 1271940 w 1349648"/>
              <a:gd name="connsiteY6-876" fmla="*/ 227766 h 911186"/>
              <a:gd name="connsiteX7-877" fmla="*/ 1348139 w 1349648"/>
              <a:gd name="connsiteY7-878" fmla="*/ 263485 h 911186"/>
              <a:gd name="connsiteX8-879" fmla="*/ 1252890 w 1349648"/>
              <a:gd name="connsiteY8-880" fmla="*/ 313492 h 911186"/>
              <a:gd name="connsiteX9-881" fmla="*/ 1033815 w 1349648"/>
              <a:gd name="connsiteY9-882" fmla="*/ 330161 h 911186"/>
              <a:gd name="connsiteX10-883" fmla="*/ 838552 w 1349648"/>
              <a:gd name="connsiteY10-884" fmla="*/ 368261 h 911186"/>
              <a:gd name="connsiteX11-885" fmla="*/ 548040 w 1349648"/>
              <a:gd name="connsiteY11-886" fmla="*/ 461129 h 911186"/>
              <a:gd name="connsiteX12-887" fmla="*/ 312296 w 1349648"/>
              <a:gd name="connsiteY12-888" fmla="*/ 570667 h 911186"/>
              <a:gd name="connsiteX13-889" fmla="*/ 157515 w 1349648"/>
              <a:gd name="connsiteY13-890" fmla="*/ 682586 h 911186"/>
              <a:gd name="connsiteX14-891" fmla="*/ 76552 w 1349648"/>
              <a:gd name="connsiteY14-892" fmla="*/ 782598 h 911186"/>
              <a:gd name="connsiteX15-893" fmla="*/ 64646 w 1349648"/>
              <a:gd name="connsiteY15-894" fmla="*/ 908804 h 911186"/>
              <a:gd name="connsiteX16-895" fmla="*/ 12258 w 1349648"/>
              <a:gd name="connsiteY16-896" fmla="*/ 911186 h 911186"/>
              <a:gd name="connsiteX17-897" fmla="*/ 352 w 1349648"/>
              <a:gd name="connsiteY17-898" fmla="*/ 820698 h 911186"/>
              <a:gd name="connsiteX18-899" fmla="*/ 26546 w 1349648"/>
              <a:gd name="connsiteY18-900" fmla="*/ 687348 h 911186"/>
              <a:gd name="connsiteX19-901" fmla="*/ 133702 w 1349648"/>
              <a:gd name="connsiteY19-902" fmla="*/ 549236 h 911186"/>
              <a:gd name="connsiteX20-903" fmla="*/ 321821 w 1349648"/>
              <a:gd name="connsiteY20-904" fmla="*/ 439698 h 911186"/>
              <a:gd name="connsiteX21-905" fmla="*/ 488508 w 1349648"/>
              <a:gd name="connsiteY21-906" fmla="*/ 373023 h 911186"/>
              <a:gd name="connsiteX22-907" fmla="*/ 709965 w 1349648"/>
              <a:gd name="connsiteY22-908" fmla="*/ 311111 h 911186"/>
              <a:gd name="connsiteX23-909" fmla="*/ 976665 w 1349648"/>
              <a:gd name="connsiteY23-910" fmla="*/ 273011 h 911186"/>
              <a:gd name="connsiteX24-911" fmla="*/ 926658 w 1349648"/>
              <a:gd name="connsiteY24-912" fmla="*/ 244436 h 911186"/>
              <a:gd name="connsiteX25-913" fmla="*/ 755208 w 1349648"/>
              <a:gd name="connsiteY25-914" fmla="*/ 220623 h 911186"/>
              <a:gd name="connsiteX26-915" fmla="*/ 631383 w 1349648"/>
              <a:gd name="connsiteY26-916" fmla="*/ 151567 h 911186"/>
              <a:gd name="connsiteX27-917" fmla="*/ 588521 w 1349648"/>
              <a:gd name="connsiteY27-918" fmla="*/ 11595 h 911186"/>
              <a:gd name="connsiteX0-919" fmla="*/ 588521 w 1349648"/>
              <a:gd name="connsiteY0-920" fmla="*/ 12547 h 912138"/>
              <a:gd name="connsiteX1-921" fmla="*/ 680573 w 1349648"/>
              <a:gd name="connsiteY1-922" fmla="*/ 7262 h 912138"/>
              <a:gd name="connsiteX2-923" fmla="*/ 666286 w 1349648"/>
              <a:gd name="connsiteY2-924" fmla="*/ 57269 h 912138"/>
              <a:gd name="connsiteX3-925" fmla="*/ 692480 w 1349648"/>
              <a:gd name="connsiteY3-926" fmla="*/ 133469 h 912138"/>
              <a:gd name="connsiteX4-927" fmla="*/ 798071 w 1349648"/>
              <a:gd name="connsiteY4-928" fmla="*/ 181094 h 912138"/>
              <a:gd name="connsiteX5-929" fmla="*/ 1095727 w 1349648"/>
              <a:gd name="connsiteY5-930" fmla="*/ 223956 h 912138"/>
              <a:gd name="connsiteX6-931" fmla="*/ 1271940 w 1349648"/>
              <a:gd name="connsiteY6-932" fmla="*/ 228718 h 912138"/>
              <a:gd name="connsiteX7-933" fmla="*/ 1348139 w 1349648"/>
              <a:gd name="connsiteY7-934" fmla="*/ 264437 h 912138"/>
              <a:gd name="connsiteX8-935" fmla="*/ 1252890 w 1349648"/>
              <a:gd name="connsiteY8-936" fmla="*/ 314444 h 912138"/>
              <a:gd name="connsiteX9-937" fmla="*/ 1033815 w 1349648"/>
              <a:gd name="connsiteY9-938" fmla="*/ 331113 h 912138"/>
              <a:gd name="connsiteX10-939" fmla="*/ 838552 w 1349648"/>
              <a:gd name="connsiteY10-940" fmla="*/ 369213 h 912138"/>
              <a:gd name="connsiteX11-941" fmla="*/ 548040 w 1349648"/>
              <a:gd name="connsiteY11-942" fmla="*/ 462081 h 912138"/>
              <a:gd name="connsiteX12-943" fmla="*/ 312296 w 1349648"/>
              <a:gd name="connsiteY12-944" fmla="*/ 571619 h 912138"/>
              <a:gd name="connsiteX13-945" fmla="*/ 157515 w 1349648"/>
              <a:gd name="connsiteY13-946" fmla="*/ 683538 h 912138"/>
              <a:gd name="connsiteX14-947" fmla="*/ 76552 w 1349648"/>
              <a:gd name="connsiteY14-948" fmla="*/ 783550 h 912138"/>
              <a:gd name="connsiteX15-949" fmla="*/ 64646 w 1349648"/>
              <a:gd name="connsiteY15-950" fmla="*/ 909756 h 912138"/>
              <a:gd name="connsiteX16-951" fmla="*/ 12258 w 1349648"/>
              <a:gd name="connsiteY16-952" fmla="*/ 912138 h 912138"/>
              <a:gd name="connsiteX17-953" fmla="*/ 352 w 1349648"/>
              <a:gd name="connsiteY17-954" fmla="*/ 821650 h 912138"/>
              <a:gd name="connsiteX18-955" fmla="*/ 26546 w 1349648"/>
              <a:gd name="connsiteY18-956" fmla="*/ 688300 h 912138"/>
              <a:gd name="connsiteX19-957" fmla="*/ 133702 w 1349648"/>
              <a:gd name="connsiteY19-958" fmla="*/ 550188 h 912138"/>
              <a:gd name="connsiteX20-959" fmla="*/ 321821 w 1349648"/>
              <a:gd name="connsiteY20-960" fmla="*/ 440650 h 912138"/>
              <a:gd name="connsiteX21-961" fmla="*/ 488508 w 1349648"/>
              <a:gd name="connsiteY21-962" fmla="*/ 373975 h 912138"/>
              <a:gd name="connsiteX22-963" fmla="*/ 709965 w 1349648"/>
              <a:gd name="connsiteY22-964" fmla="*/ 312063 h 912138"/>
              <a:gd name="connsiteX23-965" fmla="*/ 976665 w 1349648"/>
              <a:gd name="connsiteY23-966" fmla="*/ 273963 h 912138"/>
              <a:gd name="connsiteX24-967" fmla="*/ 926658 w 1349648"/>
              <a:gd name="connsiteY24-968" fmla="*/ 245388 h 912138"/>
              <a:gd name="connsiteX25-969" fmla="*/ 755208 w 1349648"/>
              <a:gd name="connsiteY25-970" fmla="*/ 221575 h 912138"/>
              <a:gd name="connsiteX26-971" fmla="*/ 631383 w 1349648"/>
              <a:gd name="connsiteY26-972" fmla="*/ 152519 h 912138"/>
              <a:gd name="connsiteX27-973" fmla="*/ 588521 w 1349648"/>
              <a:gd name="connsiteY27-974" fmla="*/ 12547 h 912138"/>
              <a:gd name="connsiteX0-975" fmla="*/ 588521 w 1349648"/>
              <a:gd name="connsiteY0-976" fmla="*/ 9211 h 908802"/>
              <a:gd name="connsiteX1-977" fmla="*/ 687717 w 1349648"/>
              <a:gd name="connsiteY1-978" fmla="*/ 13451 h 908802"/>
              <a:gd name="connsiteX2-979" fmla="*/ 666286 w 1349648"/>
              <a:gd name="connsiteY2-980" fmla="*/ 53933 h 908802"/>
              <a:gd name="connsiteX3-981" fmla="*/ 692480 w 1349648"/>
              <a:gd name="connsiteY3-982" fmla="*/ 130133 h 908802"/>
              <a:gd name="connsiteX4-983" fmla="*/ 798071 w 1349648"/>
              <a:gd name="connsiteY4-984" fmla="*/ 177758 h 908802"/>
              <a:gd name="connsiteX5-985" fmla="*/ 1095727 w 1349648"/>
              <a:gd name="connsiteY5-986" fmla="*/ 220620 h 908802"/>
              <a:gd name="connsiteX6-987" fmla="*/ 1271940 w 1349648"/>
              <a:gd name="connsiteY6-988" fmla="*/ 225382 h 908802"/>
              <a:gd name="connsiteX7-989" fmla="*/ 1348139 w 1349648"/>
              <a:gd name="connsiteY7-990" fmla="*/ 261101 h 908802"/>
              <a:gd name="connsiteX8-991" fmla="*/ 1252890 w 1349648"/>
              <a:gd name="connsiteY8-992" fmla="*/ 311108 h 908802"/>
              <a:gd name="connsiteX9-993" fmla="*/ 1033815 w 1349648"/>
              <a:gd name="connsiteY9-994" fmla="*/ 327777 h 908802"/>
              <a:gd name="connsiteX10-995" fmla="*/ 838552 w 1349648"/>
              <a:gd name="connsiteY10-996" fmla="*/ 365877 h 908802"/>
              <a:gd name="connsiteX11-997" fmla="*/ 548040 w 1349648"/>
              <a:gd name="connsiteY11-998" fmla="*/ 458745 h 908802"/>
              <a:gd name="connsiteX12-999" fmla="*/ 312296 w 1349648"/>
              <a:gd name="connsiteY12-1000" fmla="*/ 568283 h 908802"/>
              <a:gd name="connsiteX13-1001" fmla="*/ 157515 w 1349648"/>
              <a:gd name="connsiteY13-1002" fmla="*/ 680202 h 908802"/>
              <a:gd name="connsiteX14-1003" fmla="*/ 76552 w 1349648"/>
              <a:gd name="connsiteY14-1004" fmla="*/ 780214 h 908802"/>
              <a:gd name="connsiteX15-1005" fmla="*/ 64646 w 1349648"/>
              <a:gd name="connsiteY15-1006" fmla="*/ 906420 h 908802"/>
              <a:gd name="connsiteX16-1007" fmla="*/ 12258 w 1349648"/>
              <a:gd name="connsiteY16-1008" fmla="*/ 908802 h 908802"/>
              <a:gd name="connsiteX17-1009" fmla="*/ 352 w 1349648"/>
              <a:gd name="connsiteY17-1010" fmla="*/ 818314 h 908802"/>
              <a:gd name="connsiteX18-1011" fmla="*/ 26546 w 1349648"/>
              <a:gd name="connsiteY18-1012" fmla="*/ 684964 h 908802"/>
              <a:gd name="connsiteX19-1013" fmla="*/ 133702 w 1349648"/>
              <a:gd name="connsiteY19-1014" fmla="*/ 546852 h 908802"/>
              <a:gd name="connsiteX20-1015" fmla="*/ 321821 w 1349648"/>
              <a:gd name="connsiteY20-1016" fmla="*/ 437314 h 908802"/>
              <a:gd name="connsiteX21-1017" fmla="*/ 488508 w 1349648"/>
              <a:gd name="connsiteY21-1018" fmla="*/ 370639 h 908802"/>
              <a:gd name="connsiteX22-1019" fmla="*/ 709965 w 1349648"/>
              <a:gd name="connsiteY22-1020" fmla="*/ 308727 h 908802"/>
              <a:gd name="connsiteX23-1021" fmla="*/ 976665 w 1349648"/>
              <a:gd name="connsiteY23-1022" fmla="*/ 270627 h 908802"/>
              <a:gd name="connsiteX24-1023" fmla="*/ 926658 w 1349648"/>
              <a:gd name="connsiteY24-1024" fmla="*/ 242052 h 908802"/>
              <a:gd name="connsiteX25-1025" fmla="*/ 755208 w 1349648"/>
              <a:gd name="connsiteY25-1026" fmla="*/ 218239 h 908802"/>
              <a:gd name="connsiteX26-1027" fmla="*/ 631383 w 1349648"/>
              <a:gd name="connsiteY26-1028" fmla="*/ 149183 h 908802"/>
              <a:gd name="connsiteX27-1029" fmla="*/ 588521 w 1349648"/>
              <a:gd name="connsiteY27-1030" fmla="*/ 9211 h 908802"/>
              <a:gd name="connsiteX0-1031" fmla="*/ 588521 w 1349648"/>
              <a:gd name="connsiteY0-1032" fmla="*/ 9935 h 909526"/>
              <a:gd name="connsiteX1-1033" fmla="*/ 675811 w 1349648"/>
              <a:gd name="connsiteY1-1034" fmla="*/ 11794 h 909526"/>
              <a:gd name="connsiteX2-1035" fmla="*/ 666286 w 1349648"/>
              <a:gd name="connsiteY2-1036" fmla="*/ 54657 h 909526"/>
              <a:gd name="connsiteX3-1037" fmla="*/ 692480 w 1349648"/>
              <a:gd name="connsiteY3-1038" fmla="*/ 130857 h 909526"/>
              <a:gd name="connsiteX4-1039" fmla="*/ 798071 w 1349648"/>
              <a:gd name="connsiteY4-1040" fmla="*/ 178482 h 909526"/>
              <a:gd name="connsiteX5-1041" fmla="*/ 1095727 w 1349648"/>
              <a:gd name="connsiteY5-1042" fmla="*/ 221344 h 909526"/>
              <a:gd name="connsiteX6-1043" fmla="*/ 1271940 w 1349648"/>
              <a:gd name="connsiteY6-1044" fmla="*/ 226106 h 909526"/>
              <a:gd name="connsiteX7-1045" fmla="*/ 1348139 w 1349648"/>
              <a:gd name="connsiteY7-1046" fmla="*/ 261825 h 909526"/>
              <a:gd name="connsiteX8-1047" fmla="*/ 1252890 w 1349648"/>
              <a:gd name="connsiteY8-1048" fmla="*/ 311832 h 909526"/>
              <a:gd name="connsiteX9-1049" fmla="*/ 1033815 w 1349648"/>
              <a:gd name="connsiteY9-1050" fmla="*/ 328501 h 909526"/>
              <a:gd name="connsiteX10-1051" fmla="*/ 838552 w 1349648"/>
              <a:gd name="connsiteY10-1052" fmla="*/ 366601 h 909526"/>
              <a:gd name="connsiteX11-1053" fmla="*/ 548040 w 1349648"/>
              <a:gd name="connsiteY11-1054" fmla="*/ 459469 h 909526"/>
              <a:gd name="connsiteX12-1055" fmla="*/ 312296 w 1349648"/>
              <a:gd name="connsiteY12-1056" fmla="*/ 569007 h 909526"/>
              <a:gd name="connsiteX13-1057" fmla="*/ 157515 w 1349648"/>
              <a:gd name="connsiteY13-1058" fmla="*/ 680926 h 909526"/>
              <a:gd name="connsiteX14-1059" fmla="*/ 76552 w 1349648"/>
              <a:gd name="connsiteY14-1060" fmla="*/ 780938 h 909526"/>
              <a:gd name="connsiteX15-1061" fmla="*/ 64646 w 1349648"/>
              <a:gd name="connsiteY15-1062" fmla="*/ 907144 h 909526"/>
              <a:gd name="connsiteX16-1063" fmla="*/ 12258 w 1349648"/>
              <a:gd name="connsiteY16-1064" fmla="*/ 909526 h 909526"/>
              <a:gd name="connsiteX17-1065" fmla="*/ 352 w 1349648"/>
              <a:gd name="connsiteY17-1066" fmla="*/ 819038 h 909526"/>
              <a:gd name="connsiteX18-1067" fmla="*/ 26546 w 1349648"/>
              <a:gd name="connsiteY18-1068" fmla="*/ 685688 h 909526"/>
              <a:gd name="connsiteX19-1069" fmla="*/ 133702 w 1349648"/>
              <a:gd name="connsiteY19-1070" fmla="*/ 547576 h 909526"/>
              <a:gd name="connsiteX20-1071" fmla="*/ 321821 w 1349648"/>
              <a:gd name="connsiteY20-1072" fmla="*/ 438038 h 909526"/>
              <a:gd name="connsiteX21-1073" fmla="*/ 488508 w 1349648"/>
              <a:gd name="connsiteY21-1074" fmla="*/ 371363 h 909526"/>
              <a:gd name="connsiteX22-1075" fmla="*/ 709965 w 1349648"/>
              <a:gd name="connsiteY22-1076" fmla="*/ 309451 h 909526"/>
              <a:gd name="connsiteX23-1077" fmla="*/ 976665 w 1349648"/>
              <a:gd name="connsiteY23-1078" fmla="*/ 271351 h 909526"/>
              <a:gd name="connsiteX24-1079" fmla="*/ 926658 w 1349648"/>
              <a:gd name="connsiteY24-1080" fmla="*/ 242776 h 909526"/>
              <a:gd name="connsiteX25-1081" fmla="*/ 755208 w 1349648"/>
              <a:gd name="connsiteY25-1082" fmla="*/ 218963 h 909526"/>
              <a:gd name="connsiteX26-1083" fmla="*/ 631383 w 1349648"/>
              <a:gd name="connsiteY26-1084" fmla="*/ 149907 h 909526"/>
              <a:gd name="connsiteX27-1085" fmla="*/ 588521 w 1349648"/>
              <a:gd name="connsiteY27-1086" fmla="*/ 9935 h 909526"/>
              <a:gd name="connsiteX0-1087" fmla="*/ 588521 w 1349648"/>
              <a:gd name="connsiteY0-1088" fmla="*/ 9935 h 909526"/>
              <a:gd name="connsiteX1-1089" fmla="*/ 687717 w 1349648"/>
              <a:gd name="connsiteY1-1090" fmla="*/ 11794 h 909526"/>
              <a:gd name="connsiteX2-1091" fmla="*/ 666286 w 1349648"/>
              <a:gd name="connsiteY2-1092" fmla="*/ 54657 h 909526"/>
              <a:gd name="connsiteX3-1093" fmla="*/ 692480 w 1349648"/>
              <a:gd name="connsiteY3-1094" fmla="*/ 130857 h 909526"/>
              <a:gd name="connsiteX4-1095" fmla="*/ 798071 w 1349648"/>
              <a:gd name="connsiteY4-1096" fmla="*/ 178482 h 909526"/>
              <a:gd name="connsiteX5-1097" fmla="*/ 1095727 w 1349648"/>
              <a:gd name="connsiteY5-1098" fmla="*/ 221344 h 909526"/>
              <a:gd name="connsiteX6-1099" fmla="*/ 1271940 w 1349648"/>
              <a:gd name="connsiteY6-1100" fmla="*/ 226106 h 909526"/>
              <a:gd name="connsiteX7-1101" fmla="*/ 1348139 w 1349648"/>
              <a:gd name="connsiteY7-1102" fmla="*/ 261825 h 909526"/>
              <a:gd name="connsiteX8-1103" fmla="*/ 1252890 w 1349648"/>
              <a:gd name="connsiteY8-1104" fmla="*/ 311832 h 909526"/>
              <a:gd name="connsiteX9-1105" fmla="*/ 1033815 w 1349648"/>
              <a:gd name="connsiteY9-1106" fmla="*/ 328501 h 909526"/>
              <a:gd name="connsiteX10-1107" fmla="*/ 838552 w 1349648"/>
              <a:gd name="connsiteY10-1108" fmla="*/ 366601 h 909526"/>
              <a:gd name="connsiteX11-1109" fmla="*/ 548040 w 1349648"/>
              <a:gd name="connsiteY11-1110" fmla="*/ 459469 h 909526"/>
              <a:gd name="connsiteX12-1111" fmla="*/ 312296 w 1349648"/>
              <a:gd name="connsiteY12-1112" fmla="*/ 569007 h 909526"/>
              <a:gd name="connsiteX13-1113" fmla="*/ 157515 w 1349648"/>
              <a:gd name="connsiteY13-1114" fmla="*/ 680926 h 909526"/>
              <a:gd name="connsiteX14-1115" fmla="*/ 76552 w 1349648"/>
              <a:gd name="connsiteY14-1116" fmla="*/ 780938 h 909526"/>
              <a:gd name="connsiteX15-1117" fmla="*/ 64646 w 1349648"/>
              <a:gd name="connsiteY15-1118" fmla="*/ 907144 h 909526"/>
              <a:gd name="connsiteX16-1119" fmla="*/ 12258 w 1349648"/>
              <a:gd name="connsiteY16-1120" fmla="*/ 909526 h 909526"/>
              <a:gd name="connsiteX17-1121" fmla="*/ 352 w 1349648"/>
              <a:gd name="connsiteY17-1122" fmla="*/ 819038 h 909526"/>
              <a:gd name="connsiteX18-1123" fmla="*/ 26546 w 1349648"/>
              <a:gd name="connsiteY18-1124" fmla="*/ 685688 h 909526"/>
              <a:gd name="connsiteX19-1125" fmla="*/ 133702 w 1349648"/>
              <a:gd name="connsiteY19-1126" fmla="*/ 547576 h 909526"/>
              <a:gd name="connsiteX20-1127" fmla="*/ 321821 w 1349648"/>
              <a:gd name="connsiteY20-1128" fmla="*/ 438038 h 909526"/>
              <a:gd name="connsiteX21-1129" fmla="*/ 488508 w 1349648"/>
              <a:gd name="connsiteY21-1130" fmla="*/ 371363 h 909526"/>
              <a:gd name="connsiteX22-1131" fmla="*/ 709965 w 1349648"/>
              <a:gd name="connsiteY22-1132" fmla="*/ 309451 h 909526"/>
              <a:gd name="connsiteX23-1133" fmla="*/ 976665 w 1349648"/>
              <a:gd name="connsiteY23-1134" fmla="*/ 271351 h 909526"/>
              <a:gd name="connsiteX24-1135" fmla="*/ 926658 w 1349648"/>
              <a:gd name="connsiteY24-1136" fmla="*/ 242776 h 909526"/>
              <a:gd name="connsiteX25-1137" fmla="*/ 755208 w 1349648"/>
              <a:gd name="connsiteY25-1138" fmla="*/ 218963 h 909526"/>
              <a:gd name="connsiteX26-1139" fmla="*/ 631383 w 1349648"/>
              <a:gd name="connsiteY26-1140" fmla="*/ 149907 h 909526"/>
              <a:gd name="connsiteX27-1141" fmla="*/ 588521 w 1349648"/>
              <a:gd name="connsiteY27-1142" fmla="*/ 9935 h 909526"/>
              <a:gd name="connsiteX0-1143" fmla="*/ 588521 w 1349648"/>
              <a:gd name="connsiteY0-1144" fmla="*/ 12548 h 912139"/>
              <a:gd name="connsiteX1-1145" fmla="*/ 682954 w 1349648"/>
              <a:gd name="connsiteY1-1146" fmla="*/ 7263 h 912139"/>
              <a:gd name="connsiteX2-1147" fmla="*/ 666286 w 1349648"/>
              <a:gd name="connsiteY2-1148" fmla="*/ 57270 h 912139"/>
              <a:gd name="connsiteX3-1149" fmla="*/ 692480 w 1349648"/>
              <a:gd name="connsiteY3-1150" fmla="*/ 133470 h 912139"/>
              <a:gd name="connsiteX4-1151" fmla="*/ 798071 w 1349648"/>
              <a:gd name="connsiteY4-1152" fmla="*/ 181095 h 912139"/>
              <a:gd name="connsiteX5-1153" fmla="*/ 1095727 w 1349648"/>
              <a:gd name="connsiteY5-1154" fmla="*/ 223957 h 912139"/>
              <a:gd name="connsiteX6-1155" fmla="*/ 1271940 w 1349648"/>
              <a:gd name="connsiteY6-1156" fmla="*/ 228719 h 912139"/>
              <a:gd name="connsiteX7-1157" fmla="*/ 1348139 w 1349648"/>
              <a:gd name="connsiteY7-1158" fmla="*/ 264438 h 912139"/>
              <a:gd name="connsiteX8-1159" fmla="*/ 1252890 w 1349648"/>
              <a:gd name="connsiteY8-1160" fmla="*/ 314445 h 912139"/>
              <a:gd name="connsiteX9-1161" fmla="*/ 1033815 w 1349648"/>
              <a:gd name="connsiteY9-1162" fmla="*/ 331114 h 912139"/>
              <a:gd name="connsiteX10-1163" fmla="*/ 838552 w 1349648"/>
              <a:gd name="connsiteY10-1164" fmla="*/ 369214 h 912139"/>
              <a:gd name="connsiteX11-1165" fmla="*/ 548040 w 1349648"/>
              <a:gd name="connsiteY11-1166" fmla="*/ 462082 h 912139"/>
              <a:gd name="connsiteX12-1167" fmla="*/ 312296 w 1349648"/>
              <a:gd name="connsiteY12-1168" fmla="*/ 571620 h 912139"/>
              <a:gd name="connsiteX13-1169" fmla="*/ 157515 w 1349648"/>
              <a:gd name="connsiteY13-1170" fmla="*/ 683539 h 912139"/>
              <a:gd name="connsiteX14-1171" fmla="*/ 76552 w 1349648"/>
              <a:gd name="connsiteY14-1172" fmla="*/ 783551 h 912139"/>
              <a:gd name="connsiteX15-1173" fmla="*/ 64646 w 1349648"/>
              <a:gd name="connsiteY15-1174" fmla="*/ 909757 h 912139"/>
              <a:gd name="connsiteX16-1175" fmla="*/ 12258 w 1349648"/>
              <a:gd name="connsiteY16-1176" fmla="*/ 912139 h 912139"/>
              <a:gd name="connsiteX17-1177" fmla="*/ 352 w 1349648"/>
              <a:gd name="connsiteY17-1178" fmla="*/ 821651 h 912139"/>
              <a:gd name="connsiteX18-1179" fmla="*/ 26546 w 1349648"/>
              <a:gd name="connsiteY18-1180" fmla="*/ 688301 h 912139"/>
              <a:gd name="connsiteX19-1181" fmla="*/ 133702 w 1349648"/>
              <a:gd name="connsiteY19-1182" fmla="*/ 550189 h 912139"/>
              <a:gd name="connsiteX20-1183" fmla="*/ 321821 w 1349648"/>
              <a:gd name="connsiteY20-1184" fmla="*/ 440651 h 912139"/>
              <a:gd name="connsiteX21-1185" fmla="*/ 488508 w 1349648"/>
              <a:gd name="connsiteY21-1186" fmla="*/ 373976 h 912139"/>
              <a:gd name="connsiteX22-1187" fmla="*/ 709965 w 1349648"/>
              <a:gd name="connsiteY22-1188" fmla="*/ 312064 h 912139"/>
              <a:gd name="connsiteX23-1189" fmla="*/ 976665 w 1349648"/>
              <a:gd name="connsiteY23-1190" fmla="*/ 273964 h 912139"/>
              <a:gd name="connsiteX24-1191" fmla="*/ 926658 w 1349648"/>
              <a:gd name="connsiteY24-1192" fmla="*/ 245389 h 912139"/>
              <a:gd name="connsiteX25-1193" fmla="*/ 755208 w 1349648"/>
              <a:gd name="connsiteY25-1194" fmla="*/ 221576 h 912139"/>
              <a:gd name="connsiteX26-1195" fmla="*/ 631383 w 1349648"/>
              <a:gd name="connsiteY26-1196" fmla="*/ 152520 h 912139"/>
              <a:gd name="connsiteX27-1197" fmla="*/ 588521 w 1349648"/>
              <a:gd name="connsiteY27-1198" fmla="*/ 12548 h 912139"/>
              <a:gd name="connsiteX0-1199" fmla="*/ 588521 w 1349648"/>
              <a:gd name="connsiteY0-1200" fmla="*/ 7937 h 907528"/>
              <a:gd name="connsiteX1-1201" fmla="*/ 680573 w 1349648"/>
              <a:gd name="connsiteY1-1202" fmla="*/ 16939 h 907528"/>
              <a:gd name="connsiteX2-1203" fmla="*/ 666286 w 1349648"/>
              <a:gd name="connsiteY2-1204" fmla="*/ 52659 h 907528"/>
              <a:gd name="connsiteX3-1205" fmla="*/ 692480 w 1349648"/>
              <a:gd name="connsiteY3-1206" fmla="*/ 128859 h 907528"/>
              <a:gd name="connsiteX4-1207" fmla="*/ 798071 w 1349648"/>
              <a:gd name="connsiteY4-1208" fmla="*/ 176484 h 907528"/>
              <a:gd name="connsiteX5-1209" fmla="*/ 1095727 w 1349648"/>
              <a:gd name="connsiteY5-1210" fmla="*/ 219346 h 907528"/>
              <a:gd name="connsiteX6-1211" fmla="*/ 1271940 w 1349648"/>
              <a:gd name="connsiteY6-1212" fmla="*/ 224108 h 907528"/>
              <a:gd name="connsiteX7-1213" fmla="*/ 1348139 w 1349648"/>
              <a:gd name="connsiteY7-1214" fmla="*/ 259827 h 907528"/>
              <a:gd name="connsiteX8-1215" fmla="*/ 1252890 w 1349648"/>
              <a:gd name="connsiteY8-1216" fmla="*/ 309834 h 907528"/>
              <a:gd name="connsiteX9-1217" fmla="*/ 1033815 w 1349648"/>
              <a:gd name="connsiteY9-1218" fmla="*/ 326503 h 907528"/>
              <a:gd name="connsiteX10-1219" fmla="*/ 838552 w 1349648"/>
              <a:gd name="connsiteY10-1220" fmla="*/ 364603 h 907528"/>
              <a:gd name="connsiteX11-1221" fmla="*/ 548040 w 1349648"/>
              <a:gd name="connsiteY11-1222" fmla="*/ 457471 h 907528"/>
              <a:gd name="connsiteX12-1223" fmla="*/ 312296 w 1349648"/>
              <a:gd name="connsiteY12-1224" fmla="*/ 567009 h 907528"/>
              <a:gd name="connsiteX13-1225" fmla="*/ 157515 w 1349648"/>
              <a:gd name="connsiteY13-1226" fmla="*/ 678928 h 907528"/>
              <a:gd name="connsiteX14-1227" fmla="*/ 76552 w 1349648"/>
              <a:gd name="connsiteY14-1228" fmla="*/ 778940 h 907528"/>
              <a:gd name="connsiteX15-1229" fmla="*/ 64646 w 1349648"/>
              <a:gd name="connsiteY15-1230" fmla="*/ 905146 h 907528"/>
              <a:gd name="connsiteX16-1231" fmla="*/ 12258 w 1349648"/>
              <a:gd name="connsiteY16-1232" fmla="*/ 907528 h 907528"/>
              <a:gd name="connsiteX17-1233" fmla="*/ 352 w 1349648"/>
              <a:gd name="connsiteY17-1234" fmla="*/ 817040 h 907528"/>
              <a:gd name="connsiteX18-1235" fmla="*/ 26546 w 1349648"/>
              <a:gd name="connsiteY18-1236" fmla="*/ 683690 h 907528"/>
              <a:gd name="connsiteX19-1237" fmla="*/ 133702 w 1349648"/>
              <a:gd name="connsiteY19-1238" fmla="*/ 545578 h 907528"/>
              <a:gd name="connsiteX20-1239" fmla="*/ 321821 w 1349648"/>
              <a:gd name="connsiteY20-1240" fmla="*/ 436040 h 907528"/>
              <a:gd name="connsiteX21-1241" fmla="*/ 488508 w 1349648"/>
              <a:gd name="connsiteY21-1242" fmla="*/ 369365 h 907528"/>
              <a:gd name="connsiteX22-1243" fmla="*/ 709965 w 1349648"/>
              <a:gd name="connsiteY22-1244" fmla="*/ 307453 h 907528"/>
              <a:gd name="connsiteX23-1245" fmla="*/ 976665 w 1349648"/>
              <a:gd name="connsiteY23-1246" fmla="*/ 269353 h 907528"/>
              <a:gd name="connsiteX24-1247" fmla="*/ 926658 w 1349648"/>
              <a:gd name="connsiteY24-1248" fmla="*/ 240778 h 907528"/>
              <a:gd name="connsiteX25-1249" fmla="*/ 755208 w 1349648"/>
              <a:gd name="connsiteY25-1250" fmla="*/ 216965 h 907528"/>
              <a:gd name="connsiteX26-1251" fmla="*/ 631383 w 1349648"/>
              <a:gd name="connsiteY26-1252" fmla="*/ 147909 h 907528"/>
              <a:gd name="connsiteX27-1253" fmla="*/ 588521 w 1349648"/>
              <a:gd name="connsiteY27-1254" fmla="*/ 7937 h 907528"/>
              <a:gd name="connsiteX0-1255" fmla="*/ 588521 w 1349648"/>
              <a:gd name="connsiteY0-1256" fmla="*/ 7937 h 907528"/>
              <a:gd name="connsiteX1-1257" fmla="*/ 680573 w 1349648"/>
              <a:gd name="connsiteY1-1258" fmla="*/ 16939 h 907528"/>
              <a:gd name="connsiteX2-1259" fmla="*/ 666286 w 1349648"/>
              <a:gd name="connsiteY2-1260" fmla="*/ 52659 h 907528"/>
              <a:gd name="connsiteX3-1261" fmla="*/ 692480 w 1349648"/>
              <a:gd name="connsiteY3-1262" fmla="*/ 128859 h 907528"/>
              <a:gd name="connsiteX4-1263" fmla="*/ 798071 w 1349648"/>
              <a:gd name="connsiteY4-1264" fmla="*/ 176484 h 907528"/>
              <a:gd name="connsiteX5-1265" fmla="*/ 1095727 w 1349648"/>
              <a:gd name="connsiteY5-1266" fmla="*/ 219346 h 907528"/>
              <a:gd name="connsiteX6-1267" fmla="*/ 1271940 w 1349648"/>
              <a:gd name="connsiteY6-1268" fmla="*/ 224108 h 907528"/>
              <a:gd name="connsiteX7-1269" fmla="*/ 1348139 w 1349648"/>
              <a:gd name="connsiteY7-1270" fmla="*/ 259827 h 907528"/>
              <a:gd name="connsiteX8-1271" fmla="*/ 1252890 w 1349648"/>
              <a:gd name="connsiteY8-1272" fmla="*/ 309834 h 907528"/>
              <a:gd name="connsiteX9-1273" fmla="*/ 1033815 w 1349648"/>
              <a:gd name="connsiteY9-1274" fmla="*/ 326503 h 907528"/>
              <a:gd name="connsiteX10-1275" fmla="*/ 838552 w 1349648"/>
              <a:gd name="connsiteY10-1276" fmla="*/ 364603 h 907528"/>
              <a:gd name="connsiteX11-1277" fmla="*/ 548040 w 1349648"/>
              <a:gd name="connsiteY11-1278" fmla="*/ 457471 h 907528"/>
              <a:gd name="connsiteX12-1279" fmla="*/ 312296 w 1349648"/>
              <a:gd name="connsiteY12-1280" fmla="*/ 567009 h 907528"/>
              <a:gd name="connsiteX13-1281" fmla="*/ 157515 w 1349648"/>
              <a:gd name="connsiteY13-1282" fmla="*/ 678928 h 907528"/>
              <a:gd name="connsiteX14-1283" fmla="*/ 76552 w 1349648"/>
              <a:gd name="connsiteY14-1284" fmla="*/ 778940 h 907528"/>
              <a:gd name="connsiteX15-1285" fmla="*/ 59884 w 1349648"/>
              <a:gd name="connsiteY15-1286" fmla="*/ 871809 h 907528"/>
              <a:gd name="connsiteX16-1287" fmla="*/ 12258 w 1349648"/>
              <a:gd name="connsiteY16-1288" fmla="*/ 907528 h 907528"/>
              <a:gd name="connsiteX17-1289" fmla="*/ 352 w 1349648"/>
              <a:gd name="connsiteY17-1290" fmla="*/ 817040 h 907528"/>
              <a:gd name="connsiteX18-1291" fmla="*/ 26546 w 1349648"/>
              <a:gd name="connsiteY18-1292" fmla="*/ 683690 h 907528"/>
              <a:gd name="connsiteX19-1293" fmla="*/ 133702 w 1349648"/>
              <a:gd name="connsiteY19-1294" fmla="*/ 545578 h 907528"/>
              <a:gd name="connsiteX20-1295" fmla="*/ 321821 w 1349648"/>
              <a:gd name="connsiteY20-1296" fmla="*/ 436040 h 907528"/>
              <a:gd name="connsiteX21-1297" fmla="*/ 488508 w 1349648"/>
              <a:gd name="connsiteY21-1298" fmla="*/ 369365 h 907528"/>
              <a:gd name="connsiteX22-1299" fmla="*/ 709965 w 1349648"/>
              <a:gd name="connsiteY22-1300" fmla="*/ 307453 h 907528"/>
              <a:gd name="connsiteX23-1301" fmla="*/ 976665 w 1349648"/>
              <a:gd name="connsiteY23-1302" fmla="*/ 269353 h 907528"/>
              <a:gd name="connsiteX24-1303" fmla="*/ 926658 w 1349648"/>
              <a:gd name="connsiteY24-1304" fmla="*/ 240778 h 907528"/>
              <a:gd name="connsiteX25-1305" fmla="*/ 755208 w 1349648"/>
              <a:gd name="connsiteY25-1306" fmla="*/ 216965 h 907528"/>
              <a:gd name="connsiteX26-1307" fmla="*/ 631383 w 1349648"/>
              <a:gd name="connsiteY26-1308" fmla="*/ 147909 h 907528"/>
              <a:gd name="connsiteX27-1309" fmla="*/ 588521 w 1349648"/>
              <a:gd name="connsiteY27-1310" fmla="*/ 7937 h 907528"/>
              <a:gd name="connsiteX0-1311" fmla="*/ 588521 w 1349648"/>
              <a:gd name="connsiteY0-1312" fmla="*/ 7937 h 907528"/>
              <a:gd name="connsiteX1-1313" fmla="*/ 680573 w 1349648"/>
              <a:gd name="connsiteY1-1314" fmla="*/ 16939 h 907528"/>
              <a:gd name="connsiteX2-1315" fmla="*/ 666286 w 1349648"/>
              <a:gd name="connsiteY2-1316" fmla="*/ 52659 h 907528"/>
              <a:gd name="connsiteX3-1317" fmla="*/ 692480 w 1349648"/>
              <a:gd name="connsiteY3-1318" fmla="*/ 128859 h 907528"/>
              <a:gd name="connsiteX4-1319" fmla="*/ 798071 w 1349648"/>
              <a:gd name="connsiteY4-1320" fmla="*/ 176484 h 907528"/>
              <a:gd name="connsiteX5-1321" fmla="*/ 1095727 w 1349648"/>
              <a:gd name="connsiteY5-1322" fmla="*/ 219346 h 907528"/>
              <a:gd name="connsiteX6-1323" fmla="*/ 1271940 w 1349648"/>
              <a:gd name="connsiteY6-1324" fmla="*/ 224108 h 907528"/>
              <a:gd name="connsiteX7-1325" fmla="*/ 1348139 w 1349648"/>
              <a:gd name="connsiteY7-1326" fmla="*/ 259827 h 907528"/>
              <a:gd name="connsiteX8-1327" fmla="*/ 1252890 w 1349648"/>
              <a:gd name="connsiteY8-1328" fmla="*/ 309834 h 907528"/>
              <a:gd name="connsiteX9-1329" fmla="*/ 1033815 w 1349648"/>
              <a:gd name="connsiteY9-1330" fmla="*/ 326503 h 907528"/>
              <a:gd name="connsiteX10-1331" fmla="*/ 838552 w 1349648"/>
              <a:gd name="connsiteY10-1332" fmla="*/ 364603 h 907528"/>
              <a:gd name="connsiteX11-1333" fmla="*/ 548040 w 1349648"/>
              <a:gd name="connsiteY11-1334" fmla="*/ 457471 h 907528"/>
              <a:gd name="connsiteX12-1335" fmla="*/ 312296 w 1349648"/>
              <a:gd name="connsiteY12-1336" fmla="*/ 567009 h 907528"/>
              <a:gd name="connsiteX13-1337" fmla="*/ 157515 w 1349648"/>
              <a:gd name="connsiteY13-1338" fmla="*/ 678928 h 907528"/>
              <a:gd name="connsiteX14-1339" fmla="*/ 76552 w 1349648"/>
              <a:gd name="connsiteY14-1340" fmla="*/ 778940 h 907528"/>
              <a:gd name="connsiteX15-1341" fmla="*/ 67027 w 1349648"/>
              <a:gd name="connsiteY15-1342" fmla="*/ 878952 h 907528"/>
              <a:gd name="connsiteX16-1343" fmla="*/ 12258 w 1349648"/>
              <a:gd name="connsiteY16-1344" fmla="*/ 907528 h 907528"/>
              <a:gd name="connsiteX17-1345" fmla="*/ 352 w 1349648"/>
              <a:gd name="connsiteY17-1346" fmla="*/ 817040 h 907528"/>
              <a:gd name="connsiteX18-1347" fmla="*/ 26546 w 1349648"/>
              <a:gd name="connsiteY18-1348" fmla="*/ 683690 h 907528"/>
              <a:gd name="connsiteX19-1349" fmla="*/ 133702 w 1349648"/>
              <a:gd name="connsiteY19-1350" fmla="*/ 545578 h 907528"/>
              <a:gd name="connsiteX20-1351" fmla="*/ 321821 w 1349648"/>
              <a:gd name="connsiteY20-1352" fmla="*/ 436040 h 907528"/>
              <a:gd name="connsiteX21-1353" fmla="*/ 488508 w 1349648"/>
              <a:gd name="connsiteY21-1354" fmla="*/ 369365 h 907528"/>
              <a:gd name="connsiteX22-1355" fmla="*/ 709965 w 1349648"/>
              <a:gd name="connsiteY22-1356" fmla="*/ 307453 h 907528"/>
              <a:gd name="connsiteX23-1357" fmla="*/ 976665 w 1349648"/>
              <a:gd name="connsiteY23-1358" fmla="*/ 269353 h 907528"/>
              <a:gd name="connsiteX24-1359" fmla="*/ 926658 w 1349648"/>
              <a:gd name="connsiteY24-1360" fmla="*/ 240778 h 907528"/>
              <a:gd name="connsiteX25-1361" fmla="*/ 755208 w 1349648"/>
              <a:gd name="connsiteY25-1362" fmla="*/ 216965 h 907528"/>
              <a:gd name="connsiteX26-1363" fmla="*/ 631383 w 1349648"/>
              <a:gd name="connsiteY26-1364" fmla="*/ 147909 h 907528"/>
              <a:gd name="connsiteX27-1365" fmla="*/ 588521 w 1349648"/>
              <a:gd name="connsiteY27-1366" fmla="*/ 7937 h 907528"/>
              <a:gd name="connsiteX0-1367" fmla="*/ 588521 w 1349648"/>
              <a:gd name="connsiteY0-1368" fmla="*/ 7937 h 893240"/>
              <a:gd name="connsiteX1-1369" fmla="*/ 680573 w 1349648"/>
              <a:gd name="connsiteY1-1370" fmla="*/ 16939 h 893240"/>
              <a:gd name="connsiteX2-1371" fmla="*/ 666286 w 1349648"/>
              <a:gd name="connsiteY2-1372" fmla="*/ 52659 h 893240"/>
              <a:gd name="connsiteX3-1373" fmla="*/ 692480 w 1349648"/>
              <a:gd name="connsiteY3-1374" fmla="*/ 128859 h 893240"/>
              <a:gd name="connsiteX4-1375" fmla="*/ 798071 w 1349648"/>
              <a:gd name="connsiteY4-1376" fmla="*/ 176484 h 893240"/>
              <a:gd name="connsiteX5-1377" fmla="*/ 1095727 w 1349648"/>
              <a:gd name="connsiteY5-1378" fmla="*/ 219346 h 893240"/>
              <a:gd name="connsiteX6-1379" fmla="*/ 1271940 w 1349648"/>
              <a:gd name="connsiteY6-1380" fmla="*/ 224108 h 893240"/>
              <a:gd name="connsiteX7-1381" fmla="*/ 1348139 w 1349648"/>
              <a:gd name="connsiteY7-1382" fmla="*/ 259827 h 893240"/>
              <a:gd name="connsiteX8-1383" fmla="*/ 1252890 w 1349648"/>
              <a:gd name="connsiteY8-1384" fmla="*/ 309834 h 893240"/>
              <a:gd name="connsiteX9-1385" fmla="*/ 1033815 w 1349648"/>
              <a:gd name="connsiteY9-1386" fmla="*/ 326503 h 893240"/>
              <a:gd name="connsiteX10-1387" fmla="*/ 838552 w 1349648"/>
              <a:gd name="connsiteY10-1388" fmla="*/ 364603 h 893240"/>
              <a:gd name="connsiteX11-1389" fmla="*/ 548040 w 1349648"/>
              <a:gd name="connsiteY11-1390" fmla="*/ 457471 h 893240"/>
              <a:gd name="connsiteX12-1391" fmla="*/ 312296 w 1349648"/>
              <a:gd name="connsiteY12-1392" fmla="*/ 567009 h 893240"/>
              <a:gd name="connsiteX13-1393" fmla="*/ 157515 w 1349648"/>
              <a:gd name="connsiteY13-1394" fmla="*/ 678928 h 893240"/>
              <a:gd name="connsiteX14-1395" fmla="*/ 76552 w 1349648"/>
              <a:gd name="connsiteY14-1396" fmla="*/ 778940 h 893240"/>
              <a:gd name="connsiteX15-1397" fmla="*/ 67027 w 1349648"/>
              <a:gd name="connsiteY15-1398" fmla="*/ 878952 h 893240"/>
              <a:gd name="connsiteX16-1399" fmla="*/ 12258 w 1349648"/>
              <a:gd name="connsiteY16-1400" fmla="*/ 893240 h 893240"/>
              <a:gd name="connsiteX17-1401" fmla="*/ 352 w 1349648"/>
              <a:gd name="connsiteY17-1402" fmla="*/ 817040 h 893240"/>
              <a:gd name="connsiteX18-1403" fmla="*/ 26546 w 1349648"/>
              <a:gd name="connsiteY18-1404" fmla="*/ 683690 h 893240"/>
              <a:gd name="connsiteX19-1405" fmla="*/ 133702 w 1349648"/>
              <a:gd name="connsiteY19-1406" fmla="*/ 545578 h 893240"/>
              <a:gd name="connsiteX20-1407" fmla="*/ 321821 w 1349648"/>
              <a:gd name="connsiteY20-1408" fmla="*/ 436040 h 893240"/>
              <a:gd name="connsiteX21-1409" fmla="*/ 488508 w 1349648"/>
              <a:gd name="connsiteY21-1410" fmla="*/ 369365 h 893240"/>
              <a:gd name="connsiteX22-1411" fmla="*/ 709965 w 1349648"/>
              <a:gd name="connsiteY22-1412" fmla="*/ 307453 h 893240"/>
              <a:gd name="connsiteX23-1413" fmla="*/ 976665 w 1349648"/>
              <a:gd name="connsiteY23-1414" fmla="*/ 269353 h 893240"/>
              <a:gd name="connsiteX24-1415" fmla="*/ 926658 w 1349648"/>
              <a:gd name="connsiteY24-1416" fmla="*/ 240778 h 893240"/>
              <a:gd name="connsiteX25-1417" fmla="*/ 755208 w 1349648"/>
              <a:gd name="connsiteY25-1418" fmla="*/ 216965 h 893240"/>
              <a:gd name="connsiteX26-1419" fmla="*/ 631383 w 1349648"/>
              <a:gd name="connsiteY26-1420" fmla="*/ 147909 h 893240"/>
              <a:gd name="connsiteX27-1421" fmla="*/ 588521 w 1349648"/>
              <a:gd name="connsiteY27-1422" fmla="*/ 7937 h 893240"/>
              <a:gd name="connsiteX0-1423" fmla="*/ 588521 w 1349648"/>
              <a:gd name="connsiteY0-1424" fmla="*/ 7937 h 893240"/>
              <a:gd name="connsiteX1-1425" fmla="*/ 680573 w 1349648"/>
              <a:gd name="connsiteY1-1426" fmla="*/ 16939 h 893240"/>
              <a:gd name="connsiteX2-1427" fmla="*/ 666286 w 1349648"/>
              <a:gd name="connsiteY2-1428" fmla="*/ 52659 h 893240"/>
              <a:gd name="connsiteX3-1429" fmla="*/ 692480 w 1349648"/>
              <a:gd name="connsiteY3-1430" fmla="*/ 128859 h 893240"/>
              <a:gd name="connsiteX4-1431" fmla="*/ 798071 w 1349648"/>
              <a:gd name="connsiteY4-1432" fmla="*/ 176484 h 893240"/>
              <a:gd name="connsiteX5-1433" fmla="*/ 1095727 w 1349648"/>
              <a:gd name="connsiteY5-1434" fmla="*/ 219346 h 893240"/>
              <a:gd name="connsiteX6-1435" fmla="*/ 1271940 w 1349648"/>
              <a:gd name="connsiteY6-1436" fmla="*/ 224108 h 893240"/>
              <a:gd name="connsiteX7-1437" fmla="*/ 1348139 w 1349648"/>
              <a:gd name="connsiteY7-1438" fmla="*/ 259827 h 893240"/>
              <a:gd name="connsiteX8-1439" fmla="*/ 1252890 w 1349648"/>
              <a:gd name="connsiteY8-1440" fmla="*/ 309834 h 893240"/>
              <a:gd name="connsiteX9-1441" fmla="*/ 1033815 w 1349648"/>
              <a:gd name="connsiteY9-1442" fmla="*/ 326503 h 893240"/>
              <a:gd name="connsiteX10-1443" fmla="*/ 838552 w 1349648"/>
              <a:gd name="connsiteY10-1444" fmla="*/ 364603 h 893240"/>
              <a:gd name="connsiteX11-1445" fmla="*/ 548040 w 1349648"/>
              <a:gd name="connsiteY11-1446" fmla="*/ 457471 h 893240"/>
              <a:gd name="connsiteX12-1447" fmla="*/ 312296 w 1349648"/>
              <a:gd name="connsiteY12-1448" fmla="*/ 567009 h 893240"/>
              <a:gd name="connsiteX13-1449" fmla="*/ 157515 w 1349648"/>
              <a:gd name="connsiteY13-1450" fmla="*/ 678928 h 893240"/>
              <a:gd name="connsiteX14-1451" fmla="*/ 76552 w 1349648"/>
              <a:gd name="connsiteY14-1452" fmla="*/ 778940 h 893240"/>
              <a:gd name="connsiteX15-1453" fmla="*/ 71790 w 1349648"/>
              <a:gd name="connsiteY15-1454" fmla="*/ 886096 h 893240"/>
              <a:gd name="connsiteX16-1455" fmla="*/ 12258 w 1349648"/>
              <a:gd name="connsiteY16-1456" fmla="*/ 893240 h 893240"/>
              <a:gd name="connsiteX17-1457" fmla="*/ 352 w 1349648"/>
              <a:gd name="connsiteY17-1458" fmla="*/ 817040 h 893240"/>
              <a:gd name="connsiteX18-1459" fmla="*/ 26546 w 1349648"/>
              <a:gd name="connsiteY18-1460" fmla="*/ 683690 h 893240"/>
              <a:gd name="connsiteX19-1461" fmla="*/ 133702 w 1349648"/>
              <a:gd name="connsiteY19-1462" fmla="*/ 545578 h 893240"/>
              <a:gd name="connsiteX20-1463" fmla="*/ 321821 w 1349648"/>
              <a:gd name="connsiteY20-1464" fmla="*/ 436040 h 893240"/>
              <a:gd name="connsiteX21-1465" fmla="*/ 488508 w 1349648"/>
              <a:gd name="connsiteY21-1466" fmla="*/ 369365 h 893240"/>
              <a:gd name="connsiteX22-1467" fmla="*/ 709965 w 1349648"/>
              <a:gd name="connsiteY22-1468" fmla="*/ 307453 h 893240"/>
              <a:gd name="connsiteX23-1469" fmla="*/ 976665 w 1349648"/>
              <a:gd name="connsiteY23-1470" fmla="*/ 269353 h 893240"/>
              <a:gd name="connsiteX24-1471" fmla="*/ 926658 w 1349648"/>
              <a:gd name="connsiteY24-1472" fmla="*/ 240778 h 893240"/>
              <a:gd name="connsiteX25-1473" fmla="*/ 755208 w 1349648"/>
              <a:gd name="connsiteY25-1474" fmla="*/ 216965 h 893240"/>
              <a:gd name="connsiteX26-1475" fmla="*/ 631383 w 1349648"/>
              <a:gd name="connsiteY26-1476" fmla="*/ 147909 h 893240"/>
              <a:gd name="connsiteX27-1477" fmla="*/ 588521 w 1349648"/>
              <a:gd name="connsiteY27-1478" fmla="*/ 7937 h 893240"/>
              <a:gd name="connsiteX0-1479" fmla="*/ 588521 w 1349648"/>
              <a:gd name="connsiteY0-1480" fmla="*/ 7937 h 893240"/>
              <a:gd name="connsiteX1-1481" fmla="*/ 680573 w 1349648"/>
              <a:gd name="connsiteY1-1482" fmla="*/ 16939 h 893240"/>
              <a:gd name="connsiteX2-1483" fmla="*/ 666286 w 1349648"/>
              <a:gd name="connsiteY2-1484" fmla="*/ 52659 h 893240"/>
              <a:gd name="connsiteX3-1485" fmla="*/ 692480 w 1349648"/>
              <a:gd name="connsiteY3-1486" fmla="*/ 128859 h 893240"/>
              <a:gd name="connsiteX4-1487" fmla="*/ 798071 w 1349648"/>
              <a:gd name="connsiteY4-1488" fmla="*/ 176484 h 893240"/>
              <a:gd name="connsiteX5-1489" fmla="*/ 1095727 w 1349648"/>
              <a:gd name="connsiteY5-1490" fmla="*/ 219346 h 893240"/>
              <a:gd name="connsiteX6-1491" fmla="*/ 1271940 w 1349648"/>
              <a:gd name="connsiteY6-1492" fmla="*/ 224108 h 893240"/>
              <a:gd name="connsiteX7-1493" fmla="*/ 1348139 w 1349648"/>
              <a:gd name="connsiteY7-1494" fmla="*/ 259827 h 893240"/>
              <a:gd name="connsiteX8-1495" fmla="*/ 1252890 w 1349648"/>
              <a:gd name="connsiteY8-1496" fmla="*/ 309834 h 893240"/>
              <a:gd name="connsiteX9-1497" fmla="*/ 1033815 w 1349648"/>
              <a:gd name="connsiteY9-1498" fmla="*/ 326503 h 893240"/>
              <a:gd name="connsiteX10-1499" fmla="*/ 838552 w 1349648"/>
              <a:gd name="connsiteY10-1500" fmla="*/ 364603 h 893240"/>
              <a:gd name="connsiteX11-1501" fmla="*/ 548040 w 1349648"/>
              <a:gd name="connsiteY11-1502" fmla="*/ 457471 h 893240"/>
              <a:gd name="connsiteX12-1503" fmla="*/ 312296 w 1349648"/>
              <a:gd name="connsiteY12-1504" fmla="*/ 567009 h 893240"/>
              <a:gd name="connsiteX13-1505" fmla="*/ 157515 w 1349648"/>
              <a:gd name="connsiteY13-1506" fmla="*/ 678928 h 893240"/>
              <a:gd name="connsiteX14-1507" fmla="*/ 76552 w 1349648"/>
              <a:gd name="connsiteY14-1508" fmla="*/ 778940 h 893240"/>
              <a:gd name="connsiteX15-1509" fmla="*/ 71790 w 1349648"/>
              <a:gd name="connsiteY15-1510" fmla="*/ 886096 h 893240"/>
              <a:gd name="connsiteX16-1511" fmla="*/ 12258 w 1349648"/>
              <a:gd name="connsiteY16-1512" fmla="*/ 893240 h 893240"/>
              <a:gd name="connsiteX17-1513" fmla="*/ 352 w 1349648"/>
              <a:gd name="connsiteY17-1514" fmla="*/ 817040 h 893240"/>
              <a:gd name="connsiteX18-1515" fmla="*/ 26546 w 1349648"/>
              <a:gd name="connsiteY18-1516" fmla="*/ 683690 h 893240"/>
              <a:gd name="connsiteX19-1517" fmla="*/ 133702 w 1349648"/>
              <a:gd name="connsiteY19-1518" fmla="*/ 545578 h 893240"/>
              <a:gd name="connsiteX20-1519" fmla="*/ 321821 w 1349648"/>
              <a:gd name="connsiteY20-1520" fmla="*/ 436040 h 893240"/>
              <a:gd name="connsiteX21-1521" fmla="*/ 488508 w 1349648"/>
              <a:gd name="connsiteY21-1522" fmla="*/ 369365 h 893240"/>
              <a:gd name="connsiteX22-1523" fmla="*/ 709965 w 1349648"/>
              <a:gd name="connsiteY22-1524" fmla="*/ 307453 h 893240"/>
              <a:gd name="connsiteX23-1525" fmla="*/ 976665 w 1349648"/>
              <a:gd name="connsiteY23-1526" fmla="*/ 269353 h 893240"/>
              <a:gd name="connsiteX24-1527" fmla="*/ 926658 w 1349648"/>
              <a:gd name="connsiteY24-1528" fmla="*/ 240778 h 893240"/>
              <a:gd name="connsiteX25-1529" fmla="*/ 755208 w 1349648"/>
              <a:gd name="connsiteY25-1530" fmla="*/ 216965 h 893240"/>
              <a:gd name="connsiteX26-1531" fmla="*/ 631383 w 1349648"/>
              <a:gd name="connsiteY26-1532" fmla="*/ 147909 h 893240"/>
              <a:gd name="connsiteX27-1533" fmla="*/ 588521 w 1349648"/>
              <a:gd name="connsiteY27-1534" fmla="*/ 7937 h 893240"/>
              <a:gd name="connsiteX0-1535" fmla="*/ 588521 w 1349648"/>
              <a:gd name="connsiteY0-1536" fmla="*/ 7937 h 893240"/>
              <a:gd name="connsiteX1-1537" fmla="*/ 680573 w 1349648"/>
              <a:gd name="connsiteY1-1538" fmla="*/ 16939 h 893240"/>
              <a:gd name="connsiteX2-1539" fmla="*/ 666286 w 1349648"/>
              <a:gd name="connsiteY2-1540" fmla="*/ 52659 h 893240"/>
              <a:gd name="connsiteX3-1541" fmla="*/ 692480 w 1349648"/>
              <a:gd name="connsiteY3-1542" fmla="*/ 128859 h 893240"/>
              <a:gd name="connsiteX4-1543" fmla="*/ 798071 w 1349648"/>
              <a:gd name="connsiteY4-1544" fmla="*/ 176484 h 893240"/>
              <a:gd name="connsiteX5-1545" fmla="*/ 1095727 w 1349648"/>
              <a:gd name="connsiteY5-1546" fmla="*/ 219346 h 893240"/>
              <a:gd name="connsiteX6-1547" fmla="*/ 1271940 w 1349648"/>
              <a:gd name="connsiteY6-1548" fmla="*/ 224108 h 893240"/>
              <a:gd name="connsiteX7-1549" fmla="*/ 1348139 w 1349648"/>
              <a:gd name="connsiteY7-1550" fmla="*/ 259827 h 893240"/>
              <a:gd name="connsiteX8-1551" fmla="*/ 1252890 w 1349648"/>
              <a:gd name="connsiteY8-1552" fmla="*/ 309834 h 893240"/>
              <a:gd name="connsiteX9-1553" fmla="*/ 1033815 w 1349648"/>
              <a:gd name="connsiteY9-1554" fmla="*/ 326503 h 893240"/>
              <a:gd name="connsiteX10-1555" fmla="*/ 838552 w 1349648"/>
              <a:gd name="connsiteY10-1556" fmla="*/ 364603 h 893240"/>
              <a:gd name="connsiteX11-1557" fmla="*/ 548040 w 1349648"/>
              <a:gd name="connsiteY11-1558" fmla="*/ 457471 h 893240"/>
              <a:gd name="connsiteX12-1559" fmla="*/ 312296 w 1349648"/>
              <a:gd name="connsiteY12-1560" fmla="*/ 567009 h 893240"/>
              <a:gd name="connsiteX13-1561" fmla="*/ 157515 w 1349648"/>
              <a:gd name="connsiteY13-1562" fmla="*/ 678928 h 893240"/>
              <a:gd name="connsiteX14-1563" fmla="*/ 76552 w 1349648"/>
              <a:gd name="connsiteY14-1564" fmla="*/ 778940 h 893240"/>
              <a:gd name="connsiteX15-1565" fmla="*/ 67027 w 1349648"/>
              <a:gd name="connsiteY15-1566" fmla="*/ 883715 h 893240"/>
              <a:gd name="connsiteX16-1567" fmla="*/ 12258 w 1349648"/>
              <a:gd name="connsiteY16-1568" fmla="*/ 893240 h 893240"/>
              <a:gd name="connsiteX17-1569" fmla="*/ 352 w 1349648"/>
              <a:gd name="connsiteY17-1570" fmla="*/ 817040 h 893240"/>
              <a:gd name="connsiteX18-1571" fmla="*/ 26546 w 1349648"/>
              <a:gd name="connsiteY18-1572" fmla="*/ 683690 h 893240"/>
              <a:gd name="connsiteX19-1573" fmla="*/ 133702 w 1349648"/>
              <a:gd name="connsiteY19-1574" fmla="*/ 545578 h 893240"/>
              <a:gd name="connsiteX20-1575" fmla="*/ 321821 w 1349648"/>
              <a:gd name="connsiteY20-1576" fmla="*/ 436040 h 893240"/>
              <a:gd name="connsiteX21-1577" fmla="*/ 488508 w 1349648"/>
              <a:gd name="connsiteY21-1578" fmla="*/ 369365 h 893240"/>
              <a:gd name="connsiteX22-1579" fmla="*/ 709965 w 1349648"/>
              <a:gd name="connsiteY22-1580" fmla="*/ 307453 h 893240"/>
              <a:gd name="connsiteX23-1581" fmla="*/ 976665 w 1349648"/>
              <a:gd name="connsiteY23-1582" fmla="*/ 269353 h 893240"/>
              <a:gd name="connsiteX24-1583" fmla="*/ 926658 w 1349648"/>
              <a:gd name="connsiteY24-1584" fmla="*/ 240778 h 893240"/>
              <a:gd name="connsiteX25-1585" fmla="*/ 755208 w 1349648"/>
              <a:gd name="connsiteY25-1586" fmla="*/ 216965 h 893240"/>
              <a:gd name="connsiteX26-1587" fmla="*/ 631383 w 1349648"/>
              <a:gd name="connsiteY26-1588" fmla="*/ 147909 h 893240"/>
              <a:gd name="connsiteX27-1589" fmla="*/ 588521 w 1349648"/>
              <a:gd name="connsiteY27-1590" fmla="*/ 7937 h 893240"/>
              <a:gd name="connsiteX0-1591" fmla="*/ 588521 w 1349648"/>
              <a:gd name="connsiteY0-1592" fmla="*/ 7937 h 893240"/>
              <a:gd name="connsiteX1-1593" fmla="*/ 680573 w 1349648"/>
              <a:gd name="connsiteY1-1594" fmla="*/ 16939 h 893240"/>
              <a:gd name="connsiteX2-1595" fmla="*/ 666286 w 1349648"/>
              <a:gd name="connsiteY2-1596" fmla="*/ 52659 h 893240"/>
              <a:gd name="connsiteX3-1597" fmla="*/ 692480 w 1349648"/>
              <a:gd name="connsiteY3-1598" fmla="*/ 128859 h 893240"/>
              <a:gd name="connsiteX4-1599" fmla="*/ 798071 w 1349648"/>
              <a:gd name="connsiteY4-1600" fmla="*/ 176484 h 893240"/>
              <a:gd name="connsiteX5-1601" fmla="*/ 1095727 w 1349648"/>
              <a:gd name="connsiteY5-1602" fmla="*/ 219346 h 893240"/>
              <a:gd name="connsiteX6-1603" fmla="*/ 1271940 w 1349648"/>
              <a:gd name="connsiteY6-1604" fmla="*/ 224108 h 893240"/>
              <a:gd name="connsiteX7-1605" fmla="*/ 1348139 w 1349648"/>
              <a:gd name="connsiteY7-1606" fmla="*/ 259827 h 893240"/>
              <a:gd name="connsiteX8-1607" fmla="*/ 1252890 w 1349648"/>
              <a:gd name="connsiteY8-1608" fmla="*/ 309834 h 893240"/>
              <a:gd name="connsiteX9-1609" fmla="*/ 1033815 w 1349648"/>
              <a:gd name="connsiteY9-1610" fmla="*/ 326503 h 893240"/>
              <a:gd name="connsiteX10-1611" fmla="*/ 838552 w 1349648"/>
              <a:gd name="connsiteY10-1612" fmla="*/ 364603 h 893240"/>
              <a:gd name="connsiteX11-1613" fmla="*/ 548040 w 1349648"/>
              <a:gd name="connsiteY11-1614" fmla="*/ 457471 h 893240"/>
              <a:gd name="connsiteX12-1615" fmla="*/ 312296 w 1349648"/>
              <a:gd name="connsiteY12-1616" fmla="*/ 567009 h 893240"/>
              <a:gd name="connsiteX13-1617" fmla="*/ 157515 w 1349648"/>
              <a:gd name="connsiteY13-1618" fmla="*/ 678928 h 893240"/>
              <a:gd name="connsiteX14-1619" fmla="*/ 76552 w 1349648"/>
              <a:gd name="connsiteY14-1620" fmla="*/ 778940 h 893240"/>
              <a:gd name="connsiteX15-1621" fmla="*/ 67027 w 1349648"/>
              <a:gd name="connsiteY15-1622" fmla="*/ 883715 h 893240"/>
              <a:gd name="connsiteX16-1623" fmla="*/ 12258 w 1349648"/>
              <a:gd name="connsiteY16-1624" fmla="*/ 893240 h 893240"/>
              <a:gd name="connsiteX17-1625" fmla="*/ 352 w 1349648"/>
              <a:gd name="connsiteY17-1626" fmla="*/ 817040 h 893240"/>
              <a:gd name="connsiteX18-1627" fmla="*/ 26546 w 1349648"/>
              <a:gd name="connsiteY18-1628" fmla="*/ 683690 h 893240"/>
              <a:gd name="connsiteX19-1629" fmla="*/ 133702 w 1349648"/>
              <a:gd name="connsiteY19-1630" fmla="*/ 545578 h 893240"/>
              <a:gd name="connsiteX20-1631" fmla="*/ 321821 w 1349648"/>
              <a:gd name="connsiteY20-1632" fmla="*/ 436040 h 893240"/>
              <a:gd name="connsiteX21-1633" fmla="*/ 488508 w 1349648"/>
              <a:gd name="connsiteY21-1634" fmla="*/ 369365 h 893240"/>
              <a:gd name="connsiteX22-1635" fmla="*/ 709965 w 1349648"/>
              <a:gd name="connsiteY22-1636" fmla="*/ 307453 h 893240"/>
              <a:gd name="connsiteX23-1637" fmla="*/ 976665 w 1349648"/>
              <a:gd name="connsiteY23-1638" fmla="*/ 269353 h 893240"/>
              <a:gd name="connsiteX24-1639" fmla="*/ 926658 w 1349648"/>
              <a:gd name="connsiteY24-1640" fmla="*/ 240778 h 893240"/>
              <a:gd name="connsiteX25-1641" fmla="*/ 755208 w 1349648"/>
              <a:gd name="connsiteY25-1642" fmla="*/ 216965 h 893240"/>
              <a:gd name="connsiteX26-1643" fmla="*/ 631383 w 1349648"/>
              <a:gd name="connsiteY26-1644" fmla="*/ 147909 h 893240"/>
              <a:gd name="connsiteX27-1645" fmla="*/ 588521 w 1349648"/>
              <a:gd name="connsiteY27-1646" fmla="*/ 7937 h 893240"/>
              <a:gd name="connsiteX0-1647" fmla="*/ 588521 w 1349648"/>
              <a:gd name="connsiteY0-1648" fmla="*/ 7937 h 893240"/>
              <a:gd name="connsiteX1-1649" fmla="*/ 680573 w 1349648"/>
              <a:gd name="connsiteY1-1650" fmla="*/ 16939 h 893240"/>
              <a:gd name="connsiteX2-1651" fmla="*/ 666286 w 1349648"/>
              <a:gd name="connsiteY2-1652" fmla="*/ 52659 h 893240"/>
              <a:gd name="connsiteX3-1653" fmla="*/ 692480 w 1349648"/>
              <a:gd name="connsiteY3-1654" fmla="*/ 128859 h 893240"/>
              <a:gd name="connsiteX4-1655" fmla="*/ 798071 w 1349648"/>
              <a:gd name="connsiteY4-1656" fmla="*/ 176484 h 893240"/>
              <a:gd name="connsiteX5-1657" fmla="*/ 1095727 w 1349648"/>
              <a:gd name="connsiteY5-1658" fmla="*/ 219346 h 893240"/>
              <a:gd name="connsiteX6-1659" fmla="*/ 1271940 w 1349648"/>
              <a:gd name="connsiteY6-1660" fmla="*/ 224108 h 893240"/>
              <a:gd name="connsiteX7-1661" fmla="*/ 1348139 w 1349648"/>
              <a:gd name="connsiteY7-1662" fmla="*/ 259827 h 893240"/>
              <a:gd name="connsiteX8-1663" fmla="*/ 1252890 w 1349648"/>
              <a:gd name="connsiteY8-1664" fmla="*/ 309834 h 893240"/>
              <a:gd name="connsiteX9-1665" fmla="*/ 1033815 w 1349648"/>
              <a:gd name="connsiteY9-1666" fmla="*/ 326503 h 893240"/>
              <a:gd name="connsiteX10-1667" fmla="*/ 838552 w 1349648"/>
              <a:gd name="connsiteY10-1668" fmla="*/ 364603 h 893240"/>
              <a:gd name="connsiteX11-1669" fmla="*/ 548040 w 1349648"/>
              <a:gd name="connsiteY11-1670" fmla="*/ 457471 h 893240"/>
              <a:gd name="connsiteX12-1671" fmla="*/ 312296 w 1349648"/>
              <a:gd name="connsiteY12-1672" fmla="*/ 567009 h 893240"/>
              <a:gd name="connsiteX13-1673" fmla="*/ 157515 w 1349648"/>
              <a:gd name="connsiteY13-1674" fmla="*/ 678928 h 893240"/>
              <a:gd name="connsiteX14-1675" fmla="*/ 76552 w 1349648"/>
              <a:gd name="connsiteY14-1676" fmla="*/ 778940 h 893240"/>
              <a:gd name="connsiteX15-1677" fmla="*/ 67027 w 1349648"/>
              <a:gd name="connsiteY15-1678" fmla="*/ 883715 h 893240"/>
              <a:gd name="connsiteX16-1679" fmla="*/ 12258 w 1349648"/>
              <a:gd name="connsiteY16-1680" fmla="*/ 893240 h 893240"/>
              <a:gd name="connsiteX17-1681" fmla="*/ 352 w 1349648"/>
              <a:gd name="connsiteY17-1682" fmla="*/ 817040 h 893240"/>
              <a:gd name="connsiteX18-1683" fmla="*/ 26546 w 1349648"/>
              <a:gd name="connsiteY18-1684" fmla="*/ 683690 h 893240"/>
              <a:gd name="connsiteX19-1685" fmla="*/ 148570 w 1349648"/>
              <a:gd name="connsiteY19-1686" fmla="*/ 541861 h 893240"/>
              <a:gd name="connsiteX20-1687" fmla="*/ 321821 w 1349648"/>
              <a:gd name="connsiteY20-1688" fmla="*/ 436040 h 893240"/>
              <a:gd name="connsiteX21-1689" fmla="*/ 488508 w 1349648"/>
              <a:gd name="connsiteY21-1690" fmla="*/ 369365 h 893240"/>
              <a:gd name="connsiteX22-1691" fmla="*/ 709965 w 1349648"/>
              <a:gd name="connsiteY22-1692" fmla="*/ 307453 h 893240"/>
              <a:gd name="connsiteX23-1693" fmla="*/ 976665 w 1349648"/>
              <a:gd name="connsiteY23-1694" fmla="*/ 269353 h 893240"/>
              <a:gd name="connsiteX24-1695" fmla="*/ 926658 w 1349648"/>
              <a:gd name="connsiteY24-1696" fmla="*/ 240778 h 893240"/>
              <a:gd name="connsiteX25-1697" fmla="*/ 755208 w 1349648"/>
              <a:gd name="connsiteY25-1698" fmla="*/ 216965 h 893240"/>
              <a:gd name="connsiteX26-1699" fmla="*/ 631383 w 1349648"/>
              <a:gd name="connsiteY26-1700" fmla="*/ 147909 h 893240"/>
              <a:gd name="connsiteX27-1701" fmla="*/ 588521 w 1349648"/>
              <a:gd name="connsiteY27-1702" fmla="*/ 7937 h 893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</a:cxnLst>
            <a:rect l="l" t="t" r="r" b="b"/>
            <a:pathLst>
              <a:path w="1349648" h="893240">
                <a:moveTo>
                  <a:pt x="588521" y="7937"/>
                </a:moveTo>
                <a:cubicBezTo>
                  <a:pt x="596719" y="-13891"/>
                  <a:pt x="668270" y="16145"/>
                  <a:pt x="680573" y="16939"/>
                </a:cubicBezTo>
                <a:cubicBezTo>
                  <a:pt x="674223" y="28052"/>
                  <a:pt x="664302" y="34006"/>
                  <a:pt x="666286" y="52659"/>
                </a:cubicBezTo>
                <a:cubicBezTo>
                  <a:pt x="668271" y="71312"/>
                  <a:pt x="670516" y="108222"/>
                  <a:pt x="692480" y="128859"/>
                </a:cubicBezTo>
                <a:cubicBezTo>
                  <a:pt x="714444" y="149496"/>
                  <a:pt x="730863" y="161403"/>
                  <a:pt x="798071" y="176484"/>
                </a:cubicBezTo>
                <a:cubicBezTo>
                  <a:pt x="865279" y="191565"/>
                  <a:pt x="1016749" y="211409"/>
                  <a:pt x="1095727" y="219346"/>
                </a:cubicBezTo>
                <a:cubicBezTo>
                  <a:pt x="1174705" y="227283"/>
                  <a:pt x="1229871" y="217361"/>
                  <a:pt x="1271940" y="224108"/>
                </a:cubicBezTo>
                <a:cubicBezTo>
                  <a:pt x="1314009" y="230855"/>
                  <a:pt x="1358458" y="231251"/>
                  <a:pt x="1348139" y="259827"/>
                </a:cubicBezTo>
                <a:cubicBezTo>
                  <a:pt x="1337820" y="288403"/>
                  <a:pt x="1305277" y="298721"/>
                  <a:pt x="1252890" y="309834"/>
                </a:cubicBezTo>
                <a:cubicBezTo>
                  <a:pt x="1200503" y="320947"/>
                  <a:pt x="1102871" y="317375"/>
                  <a:pt x="1033815" y="326503"/>
                </a:cubicBezTo>
                <a:cubicBezTo>
                  <a:pt x="964759" y="335631"/>
                  <a:pt x="919515" y="342775"/>
                  <a:pt x="838552" y="364603"/>
                </a:cubicBezTo>
                <a:cubicBezTo>
                  <a:pt x="757590" y="386431"/>
                  <a:pt x="635749" y="423737"/>
                  <a:pt x="548040" y="457471"/>
                </a:cubicBezTo>
                <a:cubicBezTo>
                  <a:pt x="460331" y="491205"/>
                  <a:pt x="377383" y="530100"/>
                  <a:pt x="312296" y="567009"/>
                </a:cubicBezTo>
                <a:cubicBezTo>
                  <a:pt x="247208" y="603919"/>
                  <a:pt x="196806" y="643606"/>
                  <a:pt x="157515" y="678928"/>
                </a:cubicBezTo>
                <a:cubicBezTo>
                  <a:pt x="118224" y="714250"/>
                  <a:pt x="91633" y="744809"/>
                  <a:pt x="76552" y="778940"/>
                </a:cubicBezTo>
                <a:cubicBezTo>
                  <a:pt x="61471" y="813071"/>
                  <a:pt x="61868" y="863078"/>
                  <a:pt x="67027" y="883715"/>
                </a:cubicBezTo>
                <a:cubicBezTo>
                  <a:pt x="49564" y="884509"/>
                  <a:pt x="33689" y="891652"/>
                  <a:pt x="12258" y="893240"/>
                </a:cubicBezTo>
                <a:cubicBezTo>
                  <a:pt x="8289" y="863077"/>
                  <a:pt x="-2029" y="851965"/>
                  <a:pt x="352" y="817040"/>
                </a:cubicBezTo>
                <a:cubicBezTo>
                  <a:pt x="2733" y="782115"/>
                  <a:pt x="1843" y="729553"/>
                  <a:pt x="26546" y="683690"/>
                </a:cubicBezTo>
                <a:cubicBezTo>
                  <a:pt x="51249" y="637827"/>
                  <a:pt x="85864" y="578374"/>
                  <a:pt x="148570" y="541861"/>
                </a:cubicBezTo>
                <a:cubicBezTo>
                  <a:pt x="211276" y="505348"/>
                  <a:pt x="265165" y="464789"/>
                  <a:pt x="321821" y="436040"/>
                </a:cubicBezTo>
                <a:cubicBezTo>
                  <a:pt x="378477" y="407291"/>
                  <a:pt x="423817" y="390796"/>
                  <a:pt x="488508" y="369365"/>
                </a:cubicBezTo>
                <a:cubicBezTo>
                  <a:pt x="553199" y="347934"/>
                  <a:pt x="628606" y="324122"/>
                  <a:pt x="709965" y="307453"/>
                </a:cubicBezTo>
                <a:cubicBezTo>
                  <a:pt x="791324" y="290784"/>
                  <a:pt x="940550" y="280465"/>
                  <a:pt x="976665" y="269353"/>
                </a:cubicBezTo>
                <a:cubicBezTo>
                  <a:pt x="1012780" y="258241"/>
                  <a:pt x="963568" y="249509"/>
                  <a:pt x="926658" y="240778"/>
                </a:cubicBezTo>
                <a:cubicBezTo>
                  <a:pt x="889748" y="232047"/>
                  <a:pt x="804421" y="232443"/>
                  <a:pt x="755208" y="216965"/>
                </a:cubicBezTo>
                <a:cubicBezTo>
                  <a:pt x="705996" y="201487"/>
                  <a:pt x="659164" y="182747"/>
                  <a:pt x="631383" y="147909"/>
                </a:cubicBezTo>
                <a:cubicBezTo>
                  <a:pt x="603602" y="113071"/>
                  <a:pt x="580323" y="29765"/>
                  <a:pt x="588521" y="79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276119" y="2599360"/>
            <a:ext cx="1357313" cy="588962"/>
          </a:xfrm>
          <a:custGeom>
            <a:avLst/>
            <a:gdLst>
              <a:gd name="connsiteX0" fmla="*/ 1213 w 1357985"/>
              <a:gd name="connsiteY0" fmla="*/ 357188 h 589494"/>
              <a:gd name="connsiteX1" fmla="*/ 53600 w 1357985"/>
              <a:gd name="connsiteY1" fmla="*/ 354806 h 589494"/>
              <a:gd name="connsiteX2" fmla="*/ 77413 w 1357985"/>
              <a:gd name="connsiteY2" fmla="*/ 407194 h 589494"/>
              <a:gd name="connsiteX3" fmla="*/ 132181 w 1357985"/>
              <a:gd name="connsiteY3" fmla="*/ 447675 h 589494"/>
              <a:gd name="connsiteX4" fmla="*/ 284581 w 1357985"/>
              <a:gd name="connsiteY4" fmla="*/ 483394 h 589494"/>
              <a:gd name="connsiteX5" fmla="*/ 489369 w 1357985"/>
              <a:gd name="connsiteY5" fmla="*/ 473869 h 589494"/>
              <a:gd name="connsiteX6" fmla="*/ 701300 w 1357985"/>
              <a:gd name="connsiteY6" fmla="*/ 397669 h 589494"/>
              <a:gd name="connsiteX7" fmla="*/ 972763 w 1357985"/>
              <a:gd name="connsiteY7" fmla="*/ 207169 h 589494"/>
              <a:gd name="connsiteX8" fmla="*/ 1003719 w 1357985"/>
              <a:gd name="connsiteY8" fmla="*/ 176213 h 589494"/>
              <a:gd name="connsiteX9" fmla="*/ 1025150 w 1357985"/>
              <a:gd name="connsiteY9" fmla="*/ 235744 h 589494"/>
              <a:gd name="connsiteX10" fmla="*/ 1008481 w 1357985"/>
              <a:gd name="connsiteY10" fmla="*/ 252413 h 589494"/>
              <a:gd name="connsiteX11" fmla="*/ 1018006 w 1357985"/>
              <a:gd name="connsiteY11" fmla="*/ 259556 h 589494"/>
              <a:gd name="connsiteX12" fmla="*/ 1237081 w 1357985"/>
              <a:gd name="connsiteY12" fmla="*/ 88106 h 589494"/>
              <a:gd name="connsiteX13" fmla="*/ 1318044 w 1357985"/>
              <a:gd name="connsiteY13" fmla="*/ 16669 h 589494"/>
              <a:gd name="connsiteX14" fmla="*/ 1356144 w 1357985"/>
              <a:gd name="connsiteY14" fmla="*/ 0 h 589494"/>
              <a:gd name="connsiteX15" fmla="*/ 1344238 w 1357985"/>
              <a:gd name="connsiteY15" fmla="*/ 16669 h 589494"/>
              <a:gd name="connsiteX16" fmla="*/ 1277563 w 1357985"/>
              <a:gd name="connsiteY16" fmla="*/ 73819 h 589494"/>
              <a:gd name="connsiteX17" fmla="*/ 975144 w 1357985"/>
              <a:gd name="connsiteY17" fmla="*/ 323850 h 589494"/>
              <a:gd name="connsiteX18" fmla="*/ 894181 w 1357985"/>
              <a:gd name="connsiteY18" fmla="*/ 392906 h 589494"/>
              <a:gd name="connsiteX19" fmla="*/ 777500 w 1357985"/>
              <a:gd name="connsiteY19" fmla="*/ 466725 h 589494"/>
              <a:gd name="connsiteX20" fmla="*/ 544138 w 1357985"/>
              <a:gd name="connsiteY20" fmla="*/ 564356 h 589494"/>
              <a:gd name="connsiteX21" fmla="*/ 398881 w 1357985"/>
              <a:gd name="connsiteY21" fmla="*/ 588169 h 589494"/>
              <a:gd name="connsiteX22" fmla="*/ 286963 w 1357985"/>
              <a:gd name="connsiteY22" fmla="*/ 578644 h 589494"/>
              <a:gd name="connsiteX23" fmla="*/ 113131 w 1357985"/>
              <a:gd name="connsiteY23" fmla="*/ 514350 h 589494"/>
              <a:gd name="connsiteX24" fmla="*/ 25025 w 1357985"/>
              <a:gd name="connsiteY24" fmla="*/ 421481 h 589494"/>
              <a:gd name="connsiteX25" fmla="*/ 1213 w 1357985"/>
              <a:gd name="connsiteY25" fmla="*/ 357188 h 589494"/>
              <a:gd name="connsiteX0-1" fmla="*/ 1213 w 1357985"/>
              <a:gd name="connsiteY0-2" fmla="*/ 357188 h 589494"/>
              <a:gd name="connsiteX1-3" fmla="*/ 53600 w 1357985"/>
              <a:gd name="connsiteY1-4" fmla="*/ 354806 h 589494"/>
              <a:gd name="connsiteX2-5" fmla="*/ 77413 w 1357985"/>
              <a:gd name="connsiteY2-6" fmla="*/ 407194 h 589494"/>
              <a:gd name="connsiteX3-7" fmla="*/ 132181 w 1357985"/>
              <a:gd name="connsiteY3-8" fmla="*/ 447675 h 589494"/>
              <a:gd name="connsiteX4-9" fmla="*/ 284581 w 1357985"/>
              <a:gd name="connsiteY4-10" fmla="*/ 483394 h 589494"/>
              <a:gd name="connsiteX5-11" fmla="*/ 489369 w 1357985"/>
              <a:gd name="connsiteY5-12" fmla="*/ 471487 h 589494"/>
              <a:gd name="connsiteX6-13" fmla="*/ 701300 w 1357985"/>
              <a:gd name="connsiteY6-14" fmla="*/ 397669 h 589494"/>
              <a:gd name="connsiteX7-15" fmla="*/ 972763 w 1357985"/>
              <a:gd name="connsiteY7-16" fmla="*/ 207169 h 589494"/>
              <a:gd name="connsiteX8-17" fmla="*/ 1003719 w 1357985"/>
              <a:gd name="connsiteY8-18" fmla="*/ 176213 h 589494"/>
              <a:gd name="connsiteX9-19" fmla="*/ 1025150 w 1357985"/>
              <a:gd name="connsiteY9-20" fmla="*/ 235744 h 589494"/>
              <a:gd name="connsiteX10-21" fmla="*/ 1008481 w 1357985"/>
              <a:gd name="connsiteY10-22" fmla="*/ 252413 h 589494"/>
              <a:gd name="connsiteX11-23" fmla="*/ 1018006 w 1357985"/>
              <a:gd name="connsiteY11-24" fmla="*/ 259556 h 589494"/>
              <a:gd name="connsiteX12-25" fmla="*/ 1237081 w 1357985"/>
              <a:gd name="connsiteY12-26" fmla="*/ 88106 h 589494"/>
              <a:gd name="connsiteX13-27" fmla="*/ 1318044 w 1357985"/>
              <a:gd name="connsiteY13-28" fmla="*/ 16669 h 589494"/>
              <a:gd name="connsiteX14-29" fmla="*/ 1356144 w 1357985"/>
              <a:gd name="connsiteY14-30" fmla="*/ 0 h 589494"/>
              <a:gd name="connsiteX15-31" fmla="*/ 1344238 w 1357985"/>
              <a:gd name="connsiteY15-32" fmla="*/ 16669 h 589494"/>
              <a:gd name="connsiteX16-33" fmla="*/ 1277563 w 1357985"/>
              <a:gd name="connsiteY16-34" fmla="*/ 73819 h 589494"/>
              <a:gd name="connsiteX17-35" fmla="*/ 975144 w 1357985"/>
              <a:gd name="connsiteY17-36" fmla="*/ 323850 h 589494"/>
              <a:gd name="connsiteX18-37" fmla="*/ 894181 w 1357985"/>
              <a:gd name="connsiteY18-38" fmla="*/ 392906 h 589494"/>
              <a:gd name="connsiteX19-39" fmla="*/ 777500 w 1357985"/>
              <a:gd name="connsiteY19-40" fmla="*/ 466725 h 589494"/>
              <a:gd name="connsiteX20-41" fmla="*/ 544138 w 1357985"/>
              <a:gd name="connsiteY20-42" fmla="*/ 564356 h 589494"/>
              <a:gd name="connsiteX21-43" fmla="*/ 398881 w 1357985"/>
              <a:gd name="connsiteY21-44" fmla="*/ 588169 h 589494"/>
              <a:gd name="connsiteX22-45" fmla="*/ 286963 w 1357985"/>
              <a:gd name="connsiteY22-46" fmla="*/ 578644 h 589494"/>
              <a:gd name="connsiteX23-47" fmla="*/ 113131 w 1357985"/>
              <a:gd name="connsiteY23-48" fmla="*/ 514350 h 589494"/>
              <a:gd name="connsiteX24-49" fmla="*/ 25025 w 1357985"/>
              <a:gd name="connsiteY24-50" fmla="*/ 421481 h 589494"/>
              <a:gd name="connsiteX25-51" fmla="*/ 1213 w 1357985"/>
              <a:gd name="connsiteY25-52" fmla="*/ 357188 h 589494"/>
              <a:gd name="connsiteX0-53" fmla="*/ 1213 w 1357985"/>
              <a:gd name="connsiteY0-54" fmla="*/ 357188 h 589494"/>
              <a:gd name="connsiteX1-55" fmla="*/ 53600 w 1357985"/>
              <a:gd name="connsiteY1-56" fmla="*/ 354806 h 589494"/>
              <a:gd name="connsiteX2-57" fmla="*/ 77413 w 1357985"/>
              <a:gd name="connsiteY2-58" fmla="*/ 407194 h 589494"/>
              <a:gd name="connsiteX3-59" fmla="*/ 132181 w 1357985"/>
              <a:gd name="connsiteY3-60" fmla="*/ 447675 h 589494"/>
              <a:gd name="connsiteX4-61" fmla="*/ 284581 w 1357985"/>
              <a:gd name="connsiteY4-62" fmla="*/ 483394 h 589494"/>
              <a:gd name="connsiteX5-63" fmla="*/ 489369 w 1357985"/>
              <a:gd name="connsiteY5-64" fmla="*/ 471487 h 589494"/>
              <a:gd name="connsiteX6-65" fmla="*/ 701300 w 1357985"/>
              <a:gd name="connsiteY6-66" fmla="*/ 397669 h 589494"/>
              <a:gd name="connsiteX7-67" fmla="*/ 972763 w 1357985"/>
              <a:gd name="connsiteY7-68" fmla="*/ 207169 h 589494"/>
              <a:gd name="connsiteX8-69" fmla="*/ 998957 w 1357985"/>
              <a:gd name="connsiteY8-70" fmla="*/ 178594 h 589494"/>
              <a:gd name="connsiteX9-71" fmla="*/ 1025150 w 1357985"/>
              <a:gd name="connsiteY9-72" fmla="*/ 235744 h 589494"/>
              <a:gd name="connsiteX10-73" fmla="*/ 1008481 w 1357985"/>
              <a:gd name="connsiteY10-74" fmla="*/ 252413 h 589494"/>
              <a:gd name="connsiteX11-75" fmla="*/ 1018006 w 1357985"/>
              <a:gd name="connsiteY11-76" fmla="*/ 259556 h 589494"/>
              <a:gd name="connsiteX12-77" fmla="*/ 1237081 w 1357985"/>
              <a:gd name="connsiteY12-78" fmla="*/ 88106 h 589494"/>
              <a:gd name="connsiteX13-79" fmla="*/ 1318044 w 1357985"/>
              <a:gd name="connsiteY13-80" fmla="*/ 16669 h 589494"/>
              <a:gd name="connsiteX14-81" fmla="*/ 1356144 w 1357985"/>
              <a:gd name="connsiteY14-82" fmla="*/ 0 h 589494"/>
              <a:gd name="connsiteX15-83" fmla="*/ 1344238 w 1357985"/>
              <a:gd name="connsiteY15-84" fmla="*/ 16669 h 589494"/>
              <a:gd name="connsiteX16-85" fmla="*/ 1277563 w 1357985"/>
              <a:gd name="connsiteY16-86" fmla="*/ 73819 h 589494"/>
              <a:gd name="connsiteX17-87" fmla="*/ 975144 w 1357985"/>
              <a:gd name="connsiteY17-88" fmla="*/ 323850 h 589494"/>
              <a:gd name="connsiteX18-89" fmla="*/ 894181 w 1357985"/>
              <a:gd name="connsiteY18-90" fmla="*/ 392906 h 589494"/>
              <a:gd name="connsiteX19-91" fmla="*/ 777500 w 1357985"/>
              <a:gd name="connsiteY19-92" fmla="*/ 466725 h 589494"/>
              <a:gd name="connsiteX20-93" fmla="*/ 544138 w 1357985"/>
              <a:gd name="connsiteY20-94" fmla="*/ 564356 h 589494"/>
              <a:gd name="connsiteX21-95" fmla="*/ 398881 w 1357985"/>
              <a:gd name="connsiteY21-96" fmla="*/ 588169 h 589494"/>
              <a:gd name="connsiteX22-97" fmla="*/ 286963 w 1357985"/>
              <a:gd name="connsiteY22-98" fmla="*/ 578644 h 589494"/>
              <a:gd name="connsiteX23-99" fmla="*/ 113131 w 1357985"/>
              <a:gd name="connsiteY23-100" fmla="*/ 514350 h 589494"/>
              <a:gd name="connsiteX24-101" fmla="*/ 25025 w 1357985"/>
              <a:gd name="connsiteY24-102" fmla="*/ 421481 h 589494"/>
              <a:gd name="connsiteX25-103" fmla="*/ 1213 w 1357985"/>
              <a:gd name="connsiteY25-104" fmla="*/ 357188 h 589494"/>
              <a:gd name="connsiteX0-105" fmla="*/ 1213 w 1357985"/>
              <a:gd name="connsiteY0-106" fmla="*/ 357188 h 588884"/>
              <a:gd name="connsiteX1-107" fmla="*/ 53600 w 1357985"/>
              <a:gd name="connsiteY1-108" fmla="*/ 354806 h 588884"/>
              <a:gd name="connsiteX2-109" fmla="*/ 77413 w 1357985"/>
              <a:gd name="connsiteY2-110" fmla="*/ 407194 h 588884"/>
              <a:gd name="connsiteX3-111" fmla="*/ 132181 w 1357985"/>
              <a:gd name="connsiteY3-112" fmla="*/ 447675 h 588884"/>
              <a:gd name="connsiteX4-113" fmla="*/ 284581 w 1357985"/>
              <a:gd name="connsiteY4-114" fmla="*/ 483394 h 588884"/>
              <a:gd name="connsiteX5-115" fmla="*/ 489369 w 1357985"/>
              <a:gd name="connsiteY5-116" fmla="*/ 471487 h 588884"/>
              <a:gd name="connsiteX6-117" fmla="*/ 701300 w 1357985"/>
              <a:gd name="connsiteY6-118" fmla="*/ 397669 h 588884"/>
              <a:gd name="connsiteX7-119" fmla="*/ 972763 w 1357985"/>
              <a:gd name="connsiteY7-120" fmla="*/ 207169 h 588884"/>
              <a:gd name="connsiteX8-121" fmla="*/ 998957 w 1357985"/>
              <a:gd name="connsiteY8-122" fmla="*/ 178594 h 588884"/>
              <a:gd name="connsiteX9-123" fmla="*/ 1025150 w 1357985"/>
              <a:gd name="connsiteY9-124" fmla="*/ 235744 h 588884"/>
              <a:gd name="connsiteX10-125" fmla="*/ 1008481 w 1357985"/>
              <a:gd name="connsiteY10-126" fmla="*/ 252413 h 588884"/>
              <a:gd name="connsiteX11-127" fmla="*/ 1018006 w 1357985"/>
              <a:gd name="connsiteY11-128" fmla="*/ 259556 h 588884"/>
              <a:gd name="connsiteX12-129" fmla="*/ 1237081 w 1357985"/>
              <a:gd name="connsiteY12-130" fmla="*/ 88106 h 588884"/>
              <a:gd name="connsiteX13-131" fmla="*/ 1318044 w 1357985"/>
              <a:gd name="connsiteY13-132" fmla="*/ 16669 h 588884"/>
              <a:gd name="connsiteX14-133" fmla="*/ 1356144 w 1357985"/>
              <a:gd name="connsiteY14-134" fmla="*/ 0 h 588884"/>
              <a:gd name="connsiteX15-135" fmla="*/ 1344238 w 1357985"/>
              <a:gd name="connsiteY15-136" fmla="*/ 16669 h 588884"/>
              <a:gd name="connsiteX16-137" fmla="*/ 1277563 w 1357985"/>
              <a:gd name="connsiteY16-138" fmla="*/ 73819 h 588884"/>
              <a:gd name="connsiteX17-139" fmla="*/ 975144 w 1357985"/>
              <a:gd name="connsiteY17-140" fmla="*/ 323850 h 588884"/>
              <a:gd name="connsiteX18-141" fmla="*/ 894181 w 1357985"/>
              <a:gd name="connsiteY18-142" fmla="*/ 392906 h 588884"/>
              <a:gd name="connsiteX19-143" fmla="*/ 777500 w 1357985"/>
              <a:gd name="connsiteY19-144" fmla="*/ 466725 h 588884"/>
              <a:gd name="connsiteX20-145" fmla="*/ 544138 w 1357985"/>
              <a:gd name="connsiteY20-146" fmla="*/ 564356 h 588884"/>
              <a:gd name="connsiteX21-147" fmla="*/ 398881 w 1357985"/>
              <a:gd name="connsiteY21-148" fmla="*/ 588169 h 588884"/>
              <a:gd name="connsiteX22-149" fmla="*/ 267913 w 1357985"/>
              <a:gd name="connsiteY22-150" fmla="*/ 576263 h 588884"/>
              <a:gd name="connsiteX23-151" fmla="*/ 113131 w 1357985"/>
              <a:gd name="connsiteY23-152" fmla="*/ 514350 h 588884"/>
              <a:gd name="connsiteX24-153" fmla="*/ 25025 w 1357985"/>
              <a:gd name="connsiteY24-154" fmla="*/ 421481 h 588884"/>
              <a:gd name="connsiteX25-155" fmla="*/ 1213 w 1357985"/>
              <a:gd name="connsiteY25-156" fmla="*/ 357188 h 588884"/>
              <a:gd name="connsiteX0-157" fmla="*/ 1213 w 1357985"/>
              <a:gd name="connsiteY0-158" fmla="*/ 357188 h 588884"/>
              <a:gd name="connsiteX1-159" fmla="*/ 53600 w 1357985"/>
              <a:gd name="connsiteY1-160" fmla="*/ 354806 h 588884"/>
              <a:gd name="connsiteX2-161" fmla="*/ 77413 w 1357985"/>
              <a:gd name="connsiteY2-162" fmla="*/ 407194 h 588884"/>
              <a:gd name="connsiteX3-163" fmla="*/ 134563 w 1357985"/>
              <a:gd name="connsiteY3-164" fmla="*/ 471487 h 588884"/>
              <a:gd name="connsiteX4-165" fmla="*/ 284581 w 1357985"/>
              <a:gd name="connsiteY4-166" fmla="*/ 483394 h 588884"/>
              <a:gd name="connsiteX5-167" fmla="*/ 489369 w 1357985"/>
              <a:gd name="connsiteY5-168" fmla="*/ 471487 h 588884"/>
              <a:gd name="connsiteX6-169" fmla="*/ 701300 w 1357985"/>
              <a:gd name="connsiteY6-170" fmla="*/ 397669 h 588884"/>
              <a:gd name="connsiteX7-171" fmla="*/ 972763 w 1357985"/>
              <a:gd name="connsiteY7-172" fmla="*/ 207169 h 588884"/>
              <a:gd name="connsiteX8-173" fmla="*/ 998957 w 1357985"/>
              <a:gd name="connsiteY8-174" fmla="*/ 178594 h 588884"/>
              <a:gd name="connsiteX9-175" fmla="*/ 1025150 w 1357985"/>
              <a:gd name="connsiteY9-176" fmla="*/ 235744 h 588884"/>
              <a:gd name="connsiteX10-177" fmla="*/ 1008481 w 1357985"/>
              <a:gd name="connsiteY10-178" fmla="*/ 252413 h 588884"/>
              <a:gd name="connsiteX11-179" fmla="*/ 1018006 w 1357985"/>
              <a:gd name="connsiteY11-180" fmla="*/ 259556 h 588884"/>
              <a:gd name="connsiteX12-181" fmla="*/ 1237081 w 1357985"/>
              <a:gd name="connsiteY12-182" fmla="*/ 88106 h 588884"/>
              <a:gd name="connsiteX13-183" fmla="*/ 1318044 w 1357985"/>
              <a:gd name="connsiteY13-184" fmla="*/ 16669 h 588884"/>
              <a:gd name="connsiteX14-185" fmla="*/ 1356144 w 1357985"/>
              <a:gd name="connsiteY14-186" fmla="*/ 0 h 588884"/>
              <a:gd name="connsiteX15-187" fmla="*/ 1344238 w 1357985"/>
              <a:gd name="connsiteY15-188" fmla="*/ 16669 h 588884"/>
              <a:gd name="connsiteX16-189" fmla="*/ 1277563 w 1357985"/>
              <a:gd name="connsiteY16-190" fmla="*/ 73819 h 588884"/>
              <a:gd name="connsiteX17-191" fmla="*/ 975144 w 1357985"/>
              <a:gd name="connsiteY17-192" fmla="*/ 323850 h 588884"/>
              <a:gd name="connsiteX18-193" fmla="*/ 894181 w 1357985"/>
              <a:gd name="connsiteY18-194" fmla="*/ 392906 h 588884"/>
              <a:gd name="connsiteX19-195" fmla="*/ 777500 w 1357985"/>
              <a:gd name="connsiteY19-196" fmla="*/ 466725 h 588884"/>
              <a:gd name="connsiteX20-197" fmla="*/ 544138 w 1357985"/>
              <a:gd name="connsiteY20-198" fmla="*/ 564356 h 588884"/>
              <a:gd name="connsiteX21-199" fmla="*/ 398881 w 1357985"/>
              <a:gd name="connsiteY21-200" fmla="*/ 588169 h 588884"/>
              <a:gd name="connsiteX22-201" fmla="*/ 267913 w 1357985"/>
              <a:gd name="connsiteY22-202" fmla="*/ 576263 h 588884"/>
              <a:gd name="connsiteX23-203" fmla="*/ 113131 w 1357985"/>
              <a:gd name="connsiteY23-204" fmla="*/ 514350 h 588884"/>
              <a:gd name="connsiteX24-205" fmla="*/ 25025 w 1357985"/>
              <a:gd name="connsiteY24-206" fmla="*/ 421481 h 588884"/>
              <a:gd name="connsiteX25-207" fmla="*/ 1213 w 1357985"/>
              <a:gd name="connsiteY25-208" fmla="*/ 357188 h 588884"/>
              <a:gd name="connsiteX0-209" fmla="*/ 1213 w 1357985"/>
              <a:gd name="connsiteY0-210" fmla="*/ 357188 h 588884"/>
              <a:gd name="connsiteX1-211" fmla="*/ 53600 w 1357985"/>
              <a:gd name="connsiteY1-212" fmla="*/ 354806 h 588884"/>
              <a:gd name="connsiteX2-213" fmla="*/ 77413 w 1357985"/>
              <a:gd name="connsiteY2-214" fmla="*/ 407194 h 588884"/>
              <a:gd name="connsiteX3-215" fmla="*/ 158375 w 1357985"/>
              <a:gd name="connsiteY3-216" fmla="*/ 457200 h 588884"/>
              <a:gd name="connsiteX4-217" fmla="*/ 284581 w 1357985"/>
              <a:gd name="connsiteY4-218" fmla="*/ 483394 h 588884"/>
              <a:gd name="connsiteX5-219" fmla="*/ 489369 w 1357985"/>
              <a:gd name="connsiteY5-220" fmla="*/ 471487 h 588884"/>
              <a:gd name="connsiteX6-221" fmla="*/ 701300 w 1357985"/>
              <a:gd name="connsiteY6-222" fmla="*/ 397669 h 588884"/>
              <a:gd name="connsiteX7-223" fmla="*/ 972763 w 1357985"/>
              <a:gd name="connsiteY7-224" fmla="*/ 207169 h 588884"/>
              <a:gd name="connsiteX8-225" fmla="*/ 998957 w 1357985"/>
              <a:gd name="connsiteY8-226" fmla="*/ 178594 h 588884"/>
              <a:gd name="connsiteX9-227" fmla="*/ 1025150 w 1357985"/>
              <a:gd name="connsiteY9-228" fmla="*/ 235744 h 588884"/>
              <a:gd name="connsiteX10-229" fmla="*/ 1008481 w 1357985"/>
              <a:gd name="connsiteY10-230" fmla="*/ 252413 h 588884"/>
              <a:gd name="connsiteX11-231" fmla="*/ 1018006 w 1357985"/>
              <a:gd name="connsiteY11-232" fmla="*/ 259556 h 588884"/>
              <a:gd name="connsiteX12-233" fmla="*/ 1237081 w 1357985"/>
              <a:gd name="connsiteY12-234" fmla="*/ 88106 h 588884"/>
              <a:gd name="connsiteX13-235" fmla="*/ 1318044 w 1357985"/>
              <a:gd name="connsiteY13-236" fmla="*/ 16669 h 588884"/>
              <a:gd name="connsiteX14-237" fmla="*/ 1356144 w 1357985"/>
              <a:gd name="connsiteY14-238" fmla="*/ 0 h 588884"/>
              <a:gd name="connsiteX15-239" fmla="*/ 1344238 w 1357985"/>
              <a:gd name="connsiteY15-240" fmla="*/ 16669 h 588884"/>
              <a:gd name="connsiteX16-241" fmla="*/ 1277563 w 1357985"/>
              <a:gd name="connsiteY16-242" fmla="*/ 73819 h 588884"/>
              <a:gd name="connsiteX17-243" fmla="*/ 975144 w 1357985"/>
              <a:gd name="connsiteY17-244" fmla="*/ 323850 h 588884"/>
              <a:gd name="connsiteX18-245" fmla="*/ 894181 w 1357985"/>
              <a:gd name="connsiteY18-246" fmla="*/ 392906 h 588884"/>
              <a:gd name="connsiteX19-247" fmla="*/ 777500 w 1357985"/>
              <a:gd name="connsiteY19-248" fmla="*/ 466725 h 588884"/>
              <a:gd name="connsiteX20-249" fmla="*/ 544138 w 1357985"/>
              <a:gd name="connsiteY20-250" fmla="*/ 564356 h 588884"/>
              <a:gd name="connsiteX21-251" fmla="*/ 398881 w 1357985"/>
              <a:gd name="connsiteY21-252" fmla="*/ 588169 h 588884"/>
              <a:gd name="connsiteX22-253" fmla="*/ 267913 w 1357985"/>
              <a:gd name="connsiteY22-254" fmla="*/ 576263 h 588884"/>
              <a:gd name="connsiteX23-255" fmla="*/ 113131 w 1357985"/>
              <a:gd name="connsiteY23-256" fmla="*/ 514350 h 588884"/>
              <a:gd name="connsiteX24-257" fmla="*/ 25025 w 1357985"/>
              <a:gd name="connsiteY24-258" fmla="*/ 421481 h 588884"/>
              <a:gd name="connsiteX25-259" fmla="*/ 1213 w 1357985"/>
              <a:gd name="connsiteY25-260" fmla="*/ 357188 h 588884"/>
              <a:gd name="connsiteX0-261" fmla="*/ 1213 w 1357985"/>
              <a:gd name="connsiteY0-262" fmla="*/ 357188 h 588884"/>
              <a:gd name="connsiteX1-263" fmla="*/ 53600 w 1357985"/>
              <a:gd name="connsiteY1-264" fmla="*/ 354806 h 588884"/>
              <a:gd name="connsiteX2-265" fmla="*/ 77413 w 1357985"/>
              <a:gd name="connsiteY2-266" fmla="*/ 407194 h 588884"/>
              <a:gd name="connsiteX3-267" fmla="*/ 158375 w 1357985"/>
              <a:gd name="connsiteY3-268" fmla="*/ 457200 h 588884"/>
              <a:gd name="connsiteX4-269" fmla="*/ 289344 w 1357985"/>
              <a:gd name="connsiteY4-270" fmla="*/ 495301 h 588884"/>
              <a:gd name="connsiteX5-271" fmla="*/ 489369 w 1357985"/>
              <a:gd name="connsiteY5-272" fmla="*/ 471487 h 588884"/>
              <a:gd name="connsiteX6-273" fmla="*/ 701300 w 1357985"/>
              <a:gd name="connsiteY6-274" fmla="*/ 397669 h 588884"/>
              <a:gd name="connsiteX7-275" fmla="*/ 972763 w 1357985"/>
              <a:gd name="connsiteY7-276" fmla="*/ 207169 h 588884"/>
              <a:gd name="connsiteX8-277" fmla="*/ 998957 w 1357985"/>
              <a:gd name="connsiteY8-278" fmla="*/ 178594 h 588884"/>
              <a:gd name="connsiteX9-279" fmla="*/ 1025150 w 1357985"/>
              <a:gd name="connsiteY9-280" fmla="*/ 235744 h 588884"/>
              <a:gd name="connsiteX10-281" fmla="*/ 1008481 w 1357985"/>
              <a:gd name="connsiteY10-282" fmla="*/ 252413 h 588884"/>
              <a:gd name="connsiteX11-283" fmla="*/ 1018006 w 1357985"/>
              <a:gd name="connsiteY11-284" fmla="*/ 259556 h 588884"/>
              <a:gd name="connsiteX12-285" fmla="*/ 1237081 w 1357985"/>
              <a:gd name="connsiteY12-286" fmla="*/ 88106 h 588884"/>
              <a:gd name="connsiteX13-287" fmla="*/ 1318044 w 1357985"/>
              <a:gd name="connsiteY13-288" fmla="*/ 16669 h 588884"/>
              <a:gd name="connsiteX14-289" fmla="*/ 1356144 w 1357985"/>
              <a:gd name="connsiteY14-290" fmla="*/ 0 h 588884"/>
              <a:gd name="connsiteX15-291" fmla="*/ 1344238 w 1357985"/>
              <a:gd name="connsiteY15-292" fmla="*/ 16669 h 588884"/>
              <a:gd name="connsiteX16-293" fmla="*/ 1277563 w 1357985"/>
              <a:gd name="connsiteY16-294" fmla="*/ 73819 h 588884"/>
              <a:gd name="connsiteX17-295" fmla="*/ 975144 w 1357985"/>
              <a:gd name="connsiteY17-296" fmla="*/ 323850 h 588884"/>
              <a:gd name="connsiteX18-297" fmla="*/ 894181 w 1357985"/>
              <a:gd name="connsiteY18-298" fmla="*/ 392906 h 588884"/>
              <a:gd name="connsiteX19-299" fmla="*/ 777500 w 1357985"/>
              <a:gd name="connsiteY19-300" fmla="*/ 466725 h 588884"/>
              <a:gd name="connsiteX20-301" fmla="*/ 544138 w 1357985"/>
              <a:gd name="connsiteY20-302" fmla="*/ 564356 h 588884"/>
              <a:gd name="connsiteX21-303" fmla="*/ 398881 w 1357985"/>
              <a:gd name="connsiteY21-304" fmla="*/ 588169 h 588884"/>
              <a:gd name="connsiteX22-305" fmla="*/ 267913 w 1357985"/>
              <a:gd name="connsiteY22-306" fmla="*/ 576263 h 588884"/>
              <a:gd name="connsiteX23-307" fmla="*/ 113131 w 1357985"/>
              <a:gd name="connsiteY23-308" fmla="*/ 514350 h 588884"/>
              <a:gd name="connsiteX24-309" fmla="*/ 25025 w 1357985"/>
              <a:gd name="connsiteY24-310" fmla="*/ 421481 h 588884"/>
              <a:gd name="connsiteX25-311" fmla="*/ 1213 w 1357985"/>
              <a:gd name="connsiteY25-312" fmla="*/ 357188 h 588884"/>
              <a:gd name="connsiteX0-313" fmla="*/ 1213 w 1357985"/>
              <a:gd name="connsiteY0-314" fmla="*/ 357188 h 588884"/>
              <a:gd name="connsiteX1-315" fmla="*/ 53600 w 1357985"/>
              <a:gd name="connsiteY1-316" fmla="*/ 354806 h 588884"/>
              <a:gd name="connsiteX2-317" fmla="*/ 77413 w 1357985"/>
              <a:gd name="connsiteY2-318" fmla="*/ 407194 h 588884"/>
              <a:gd name="connsiteX3-319" fmla="*/ 158375 w 1357985"/>
              <a:gd name="connsiteY3-320" fmla="*/ 457200 h 588884"/>
              <a:gd name="connsiteX4-321" fmla="*/ 289344 w 1357985"/>
              <a:gd name="connsiteY4-322" fmla="*/ 481014 h 588884"/>
              <a:gd name="connsiteX5-323" fmla="*/ 489369 w 1357985"/>
              <a:gd name="connsiteY5-324" fmla="*/ 471487 h 588884"/>
              <a:gd name="connsiteX6-325" fmla="*/ 701300 w 1357985"/>
              <a:gd name="connsiteY6-326" fmla="*/ 397669 h 588884"/>
              <a:gd name="connsiteX7-327" fmla="*/ 972763 w 1357985"/>
              <a:gd name="connsiteY7-328" fmla="*/ 207169 h 588884"/>
              <a:gd name="connsiteX8-329" fmla="*/ 998957 w 1357985"/>
              <a:gd name="connsiteY8-330" fmla="*/ 178594 h 588884"/>
              <a:gd name="connsiteX9-331" fmla="*/ 1025150 w 1357985"/>
              <a:gd name="connsiteY9-332" fmla="*/ 235744 h 588884"/>
              <a:gd name="connsiteX10-333" fmla="*/ 1008481 w 1357985"/>
              <a:gd name="connsiteY10-334" fmla="*/ 252413 h 588884"/>
              <a:gd name="connsiteX11-335" fmla="*/ 1018006 w 1357985"/>
              <a:gd name="connsiteY11-336" fmla="*/ 259556 h 588884"/>
              <a:gd name="connsiteX12-337" fmla="*/ 1237081 w 1357985"/>
              <a:gd name="connsiteY12-338" fmla="*/ 88106 h 588884"/>
              <a:gd name="connsiteX13-339" fmla="*/ 1318044 w 1357985"/>
              <a:gd name="connsiteY13-340" fmla="*/ 16669 h 588884"/>
              <a:gd name="connsiteX14-341" fmla="*/ 1356144 w 1357985"/>
              <a:gd name="connsiteY14-342" fmla="*/ 0 h 588884"/>
              <a:gd name="connsiteX15-343" fmla="*/ 1344238 w 1357985"/>
              <a:gd name="connsiteY15-344" fmla="*/ 16669 h 588884"/>
              <a:gd name="connsiteX16-345" fmla="*/ 1277563 w 1357985"/>
              <a:gd name="connsiteY16-346" fmla="*/ 73819 h 588884"/>
              <a:gd name="connsiteX17-347" fmla="*/ 975144 w 1357985"/>
              <a:gd name="connsiteY17-348" fmla="*/ 323850 h 588884"/>
              <a:gd name="connsiteX18-349" fmla="*/ 894181 w 1357985"/>
              <a:gd name="connsiteY18-350" fmla="*/ 392906 h 588884"/>
              <a:gd name="connsiteX19-351" fmla="*/ 777500 w 1357985"/>
              <a:gd name="connsiteY19-352" fmla="*/ 466725 h 588884"/>
              <a:gd name="connsiteX20-353" fmla="*/ 544138 w 1357985"/>
              <a:gd name="connsiteY20-354" fmla="*/ 564356 h 588884"/>
              <a:gd name="connsiteX21-355" fmla="*/ 398881 w 1357985"/>
              <a:gd name="connsiteY21-356" fmla="*/ 588169 h 588884"/>
              <a:gd name="connsiteX22-357" fmla="*/ 267913 w 1357985"/>
              <a:gd name="connsiteY22-358" fmla="*/ 576263 h 588884"/>
              <a:gd name="connsiteX23-359" fmla="*/ 113131 w 1357985"/>
              <a:gd name="connsiteY23-360" fmla="*/ 514350 h 588884"/>
              <a:gd name="connsiteX24-361" fmla="*/ 25025 w 1357985"/>
              <a:gd name="connsiteY24-362" fmla="*/ 421481 h 588884"/>
              <a:gd name="connsiteX25-363" fmla="*/ 1213 w 1357985"/>
              <a:gd name="connsiteY25-364" fmla="*/ 357188 h 5888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1357985" h="588884">
                <a:moveTo>
                  <a:pt x="1213" y="357188"/>
                </a:moveTo>
                <a:cubicBezTo>
                  <a:pt x="5975" y="346076"/>
                  <a:pt x="43678" y="359172"/>
                  <a:pt x="53600" y="354806"/>
                </a:cubicBezTo>
                <a:cubicBezTo>
                  <a:pt x="61538" y="372269"/>
                  <a:pt x="65904" y="393303"/>
                  <a:pt x="77413" y="407194"/>
                </a:cubicBezTo>
                <a:cubicBezTo>
                  <a:pt x="95669" y="420688"/>
                  <a:pt x="123053" y="444897"/>
                  <a:pt x="158375" y="457200"/>
                </a:cubicBezTo>
                <a:cubicBezTo>
                  <a:pt x="193697" y="469503"/>
                  <a:pt x="234178" y="478633"/>
                  <a:pt x="289344" y="481014"/>
                </a:cubicBezTo>
                <a:cubicBezTo>
                  <a:pt x="344510" y="483395"/>
                  <a:pt x="420710" y="485378"/>
                  <a:pt x="489369" y="471487"/>
                </a:cubicBezTo>
                <a:cubicBezTo>
                  <a:pt x="558028" y="457596"/>
                  <a:pt x="620734" y="441722"/>
                  <a:pt x="701300" y="397669"/>
                </a:cubicBezTo>
                <a:cubicBezTo>
                  <a:pt x="781866" y="353616"/>
                  <a:pt x="923154" y="243682"/>
                  <a:pt x="972763" y="207169"/>
                </a:cubicBezTo>
                <a:cubicBezTo>
                  <a:pt x="1022373" y="170657"/>
                  <a:pt x="990226" y="173832"/>
                  <a:pt x="998957" y="178594"/>
                </a:cubicBezTo>
                <a:cubicBezTo>
                  <a:pt x="1007688" y="183356"/>
                  <a:pt x="1023563" y="223441"/>
                  <a:pt x="1025150" y="235744"/>
                </a:cubicBezTo>
                <a:cubicBezTo>
                  <a:pt x="1026737" y="248047"/>
                  <a:pt x="1009672" y="248444"/>
                  <a:pt x="1008481" y="252413"/>
                </a:cubicBezTo>
                <a:cubicBezTo>
                  <a:pt x="1007290" y="256382"/>
                  <a:pt x="979906" y="286940"/>
                  <a:pt x="1018006" y="259556"/>
                </a:cubicBezTo>
                <a:cubicBezTo>
                  <a:pt x="1056106" y="232171"/>
                  <a:pt x="1187075" y="128587"/>
                  <a:pt x="1237081" y="88106"/>
                </a:cubicBezTo>
                <a:cubicBezTo>
                  <a:pt x="1287087" y="47625"/>
                  <a:pt x="1298200" y="31353"/>
                  <a:pt x="1318044" y="16669"/>
                </a:cubicBezTo>
                <a:cubicBezTo>
                  <a:pt x="1337888" y="1985"/>
                  <a:pt x="1351778" y="0"/>
                  <a:pt x="1356144" y="0"/>
                </a:cubicBezTo>
                <a:cubicBezTo>
                  <a:pt x="1360510" y="0"/>
                  <a:pt x="1357335" y="4366"/>
                  <a:pt x="1344238" y="16669"/>
                </a:cubicBezTo>
                <a:cubicBezTo>
                  <a:pt x="1331141" y="28972"/>
                  <a:pt x="1277563" y="73819"/>
                  <a:pt x="1277563" y="73819"/>
                </a:cubicBezTo>
                <a:cubicBezTo>
                  <a:pt x="1216047" y="125016"/>
                  <a:pt x="1036263" y="268287"/>
                  <a:pt x="975144" y="323850"/>
                </a:cubicBezTo>
                <a:cubicBezTo>
                  <a:pt x="948156" y="346869"/>
                  <a:pt x="927122" y="369094"/>
                  <a:pt x="894181" y="392906"/>
                </a:cubicBezTo>
                <a:cubicBezTo>
                  <a:pt x="861240" y="416718"/>
                  <a:pt x="835841" y="438150"/>
                  <a:pt x="777500" y="466725"/>
                </a:cubicBezTo>
                <a:cubicBezTo>
                  <a:pt x="719159" y="495300"/>
                  <a:pt x="607241" y="544115"/>
                  <a:pt x="544138" y="564356"/>
                </a:cubicBezTo>
                <a:cubicBezTo>
                  <a:pt x="481035" y="584597"/>
                  <a:pt x="444918" y="586185"/>
                  <a:pt x="398881" y="588169"/>
                </a:cubicBezTo>
                <a:cubicBezTo>
                  <a:pt x="352844" y="590153"/>
                  <a:pt x="315538" y="588566"/>
                  <a:pt x="267913" y="576263"/>
                </a:cubicBezTo>
                <a:cubicBezTo>
                  <a:pt x="220288" y="563960"/>
                  <a:pt x="156787" y="540544"/>
                  <a:pt x="113131" y="514350"/>
                </a:cubicBezTo>
                <a:cubicBezTo>
                  <a:pt x="69475" y="488156"/>
                  <a:pt x="44075" y="447278"/>
                  <a:pt x="25025" y="421481"/>
                </a:cubicBezTo>
                <a:cubicBezTo>
                  <a:pt x="5975" y="395684"/>
                  <a:pt x="-3549" y="368300"/>
                  <a:pt x="1213" y="3571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7" name="任意多边形 16"/>
          <p:cNvSpPr/>
          <p:nvPr/>
        </p:nvSpPr>
        <p:spPr>
          <a:xfrm>
            <a:off x="5327044" y="2600947"/>
            <a:ext cx="327025" cy="403225"/>
          </a:xfrm>
          <a:custGeom>
            <a:avLst/>
            <a:gdLst>
              <a:gd name="connsiteX0" fmla="*/ 302418 w 331304"/>
              <a:gd name="connsiteY0" fmla="*/ 2014 h 393646"/>
              <a:gd name="connsiteX1" fmla="*/ 200025 w 331304"/>
              <a:gd name="connsiteY1" fmla="*/ 106789 h 393646"/>
              <a:gd name="connsiteX2" fmla="*/ 114300 w 331304"/>
              <a:gd name="connsiteY2" fmla="*/ 228233 h 393646"/>
              <a:gd name="connsiteX3" fmla="*/ 0 w 331304"/>
              <a:gd name="connsiteY3" fmla="*/ 354439 h 393646"/>
              <a:gd name="connsiteX4" fmla="*/ 21431 w 331304"/>
              <a:gd name="connsiteY4" fmla="*/ 390158 h 393646"/>
              <a:gd name="connsiteX5" fmla="*/ 50006 w 331304"/>
              <a:gd name="connsiteY5" fmla="*/ 385396 h 393646"/>
              <a:gd name="connsiteX6" fmla="*/ 138112 w 331304"/>
              <a:gd name="connsiteY6" fmla="*/ 292527 h 393646"/>
              <a:gd name="connsiteX7" fmla="*/ 245268 w 331304"/>
              <a:gd name="connsiteY7" fmla="*/ 161558 h 393646"/>
              <a:gd name="connsiteX8" fmla="*/ 328612 w 331304"/>
              <a:gd name="connsiteY8" fmla="*/ 47258 h 393646"/>
              <a:gd name="connsiteX9" fmla="*/ 302418 w 331304"/>
              <a:gd name="connsiteY9" fmla="*/ 2014 h 393646"/>
              <a:gd name="connsiteX0-1" fmla="*/ 302418 w 331304"/>
              <a:gd name="connsiteY0-2" fmla="*/ 2014 h 393646"/>
              <a:gd name="connsiteX1-3" fmla="*/ 200025 w 331304"/>
              <a:gd name="connsiteY1-4" fmla="*/ 106789 h 393646"/>
              <a:gd name="connsiteX2-5" fmla="*/ 114300 w 331304"/>
              <a:gd name="connsiteY2-6" fmla="*/ 228233 h 393646"/>
              <a:gd name="connsiteX3-7" fmla="*/ 0 w 331304"/>
              <a:gd name="connsiteY3-8" fmla="*/ 354439 h 393646"/>
              <a:gd name="connsiteX4-9" fmla="*/ 21431 w 331304"/>
              <a:gd name="connsiteY4-10" fmla="*/ 390158 h 393646"/>
              <a:gd name="connsiteX5-11" fmla="*/ 50006 w 331304"/>
              <a:gd name="connsiteY5-12" fmla="*/ 385396 h 393646"/>
              <a:gd name="connsiteX6-13" fmla="*/ 138112 w 331304"/>
              <a:gd name="connsiteY6-14" fmla="*/ 292527 h 393646"/>
              <a:gd name="connsiteX7-15" fmla="*/ 245268 w 331304"/>
              <a:gd name="connsiteY7-16" fmla="*/ 161558 h 393646"/>
              <a:gd name="connsiteX8-17" fmla="*/ 328612 w 331304"/>
              <a:gd name="connsiteY8-18" fmla="*/ 47258 h 393646"/>
              <a:gd name="connsiteX9-19" fmla="*/ 302418 w 331304"/>
              <a:gd name="connsiteY9-20" fmla="*/ 2014 h 393646"/>
              <a:gd name="connsiteX0-21" fmla="*/ 302418 w 331304"/>
              <a:gd name="connsiteY0-22" fmla="*/ 2014 h 393646"/>
              <a:gd name="connsiteX1-23" fmla="*/ 200025 w 331304"/>
              <a:gd name="connsiteY1-24" fmla="*/ 106789 h 393646"/>
              <a:gd name="connsiteX2-25" fmla="*/ 109538 w 331304"/>
              <a:gd name="connsiteY2-26" fmla="*/ 230614 h 393646"/>
              <a:gd name="connsiteX3-27" fmla="*/ 0 w 331304"/>
              <a:gd name="connsiteY3-28" fmla="*/ 354439 h 393646"/>
              <a:gd name="connsiteX4-29" fmla="*/ 21431 w 331304"/>
              <a:gd name="connsiteY4-30" fmla="*/ 390158 h 393646"/>
              <a:gd name="connsiteX5-31" fmla="*/ 50006 w 331304"/>
              <a:gd name="connsiteY5-32" fmla="*/ 385396 h 393646"/>
              <a:gd name="connsiteX6-33" fmla="*/ 138112 w 331304"/>
              <a:gd name="connsiteY6-34" fmla="*/ 292527 h 393646"/>
              <a:gd name="connsiteX7-35" fmla="*/ 245268 w 331304"/>
              <a:gd name="connsiteY7-36" fmla="*/ 161558 h 393646"/>
              <a:gd name="connsiteX8-37" fmla="*/ 328612 w 331304"/>
              <a:gd name="connsiteY8-38" fmla="*/ 47258 h 393646"/>
              <a:gd name="connsiteX9-39" fmla="*/ 302418 w 331304"/>
              <a:gd name="connsiteY9-40" fmla="*/ 2014 h 393646"/>
              <a:gd name="connsiteX0-41" fmla="*/ 302418 w 331304"/>
              <a:gd name="connsiteY0-42" fmla="*/ 2014 h 401769"/>
              <a:gd name="connsiteX1-43" fmla="*/ 200025 w 331304"/>
              <a:gd name="connsiteY1-44" fmla="*/ 106789 h 401769"/>
              <a:gd name="connsiteX2-45" fmla="*/ 109538 w 331304"/>
              <a:gd name="connsiteY2-46" fmla="*/ 230614 h 401769"/>
              <a:gd name="connsiteX3-47" fmla="*/ 0 w 331304"/>
              <a:gd name="connsiteY3-48" fmla="*/ 354439 h 401769"/>
              <a:gd name="connsiteX4-49" fmla="*/ 9820 w 331304"/>
              <a:gd name="connsiteY4-50" fmla="*/ 401769 h 401769"/>
              <a:gd name="connsiteX5-51" fmla="*/ 50006 w 331304"/>
              <a:gd name="connsiteY5-52" fmla="*/ 385396 h 401769"/>
              <a:gd name="connsiteX6-53" fmla="*/ 138112 w 331304"/>
              <a:gd name="connsiteY6-54" fmla="*/ 292527 h 401769"/>
              <a:gd name="connsiteX7-55" fmla="*/ 245268 w 331304"/>
              <a:gd name="connsiteY7-56" fmla="*/ 161558 h 401769"/>
              <a:gd name="connsiteX8-57" fmla="*/ 328612 w 331304"/>
              <a:gd name="connsiteY8-58" fmla="*/ 47258 h 401769"/>
              <a:gd name="connsiteX9-59" fmla="*/ 302418 w 331304"/>
              <a:gd name="connsiteY9-60" fmla="*/ 2014 h 401769"/>
              <a:gd name="connsiteX0-61" fmla="*/ 296612 w 325498"/>
              <a:gd name="connsiteY0-62" fmla="*/ 2014 h 401769"/>
              <a:gd name="connsiteX1-63" fmla="*/ 194219 w 325498"/>
              <a:gd name="connsiteY1-64" fmla="*/ 106789 h 401769"/>
              <a:gd name="connsiteX2-65" fmla="*/ 103732 w 325498"/>
              <a:gd name="connsiteY2-66" fmla="*/ 230614 h 401769"/>
              <a:gd name="connsiteX3-67" fmla="*/ 0 w 325498"/>
              <a:gd name="connsiteY3-68" fmla="*/ 357342 h 401769"/>
              <a:gd name="connsiteX4-69" fmla="*/ 4014 w 325498"/>
              <a:gd name="connsiteY4-70" fmla="*/ 401769 h 401769"/>
              <a:gd name="connsiteX5-71" fmla="*/ 44200 w 325498"/>
              <a:gd name="connsiteY5-72" fmla="*/ 385396 h 401769"/>
              <a:gd name="connsiteX6-73" fmla="*/ 132306 w 325498"/>
              <a:gd name="connsiteY6-74" fmla="*/ 292527 h 401769"/>
              <a:gd name="connsiteX7-75" fmla="*/ 239462 w 325498"/>
              <a:gd name="connsiteY7-76" fmla="*/ 161558 h 401769"/>
              <a:gd name="connsiteX8-77" fmla="*/ 322806 w 325498"/>
              <a:gd name="connsiteY8-78" fmla="*/ 47258 h 401769"/>
              <a:gd name="connsiteX9-79" fmla="*/ 296612 w 325498"/>
              <a:gd name="connsiteY9-80" fmla="*/ 2014 h 401769"/>
              <a:gd name="connsiteX0-81" fmla="*/ 297665 w 326551"/>
              <a:gd name="connsiteY0-82" fmla="*/ 2014 h 401769"/>
              <a:gd name="connsiteX1-83" fmla="*/ 195272 w 326551"/>
              <a:gd name="connsiteY1-84" fmla="*/ 106789 h 401769"/>
              <a:gd name="connsiteX2-85" fmla="*/ 104785 w 326551"/>
              <a:gd name="connsiteY2-86" fmla="*/ 230614 h 401769"/>
              <a:gd name="connsiteX3-87" fmla="*/ 1053 w 326551"/>
              <a:gd name="connsiteY3-88" fmla="*/ 357342 h 401769"/>
              <a:gd name="connsiteX4-89" fmla="*/ 5067 w 326551"/>
              <a:gd name="connsiteY4-90" fmla="*/ 401769 h 401769"/>
              <a:gd name="connsiteX5-91" fmla="*/ 45253 w 326551"/>
              <a:gd name="connsiteY5-92" fmla="*/ 385396 h 401769"/>
              <a:gd name="connsiteX6-93" fmla="*/ 133359 w 326551"/>
              <a:gd name="connsiteY6-94" fmla="*/ 292527 h 401769"/>
              <a:gd name="connsiteX7-95" fmla="*/ 240515 w 326551"/>
              <a:gd name="connsiteY7-96" fmla="*/ 161558 h 401769"/>
              <a:gd name="connsiteX8-97" fmla="*/ 323859 w 326551"/>
              <a:gd name="connsiteY8-98" fmla="*/ 47258 h 401769"/>
              <a:gd name="connsiteX9-99" fmla="*/ 297665 w 326551"/>
              <a:gd name="connsiteY9-100" fmla="*/ 2014 h 401769"/>
              <a:gd name="connsiteX0-101" fmla="*/ 298931 w 327817"/>
              <a:gd name="connsiteY0-102" fmla="*/ 2014 h 401769"/>
              <a:gd name="connsiteX1-103" fmla="*/ 196538 w 327817"/>
              <a:gd name="connsiteY1-104" fmla="*/ 106789 h 401769"/>
              <a:gd name="connsiteX2-105" fmla="*/ 106051 w 327817"/>
              <a:gd name="connsiteY2-106" fmla="*/ 230614 h 401769"/>
              <a:gd name="connsiteX3-107" fmla="*/ 2319 w 327817"/>
              <a:gd name="connsiteY3-108" fmla="*/ 357342 h 401769"/>
              <a:gd name="connsiteX4-109" fmla="*/ 6333 w 327817"/>
              <a:gd name="connsiteY4-110" fmla="*/ 401769 h 401769"/>
              <a:gd name="connsiteX5-111" fmla="*/ 46519 w 327817"/>
              <a:gd name="connsiteY5-112" fmla="*/ 385396 h 401769"/>
              <a:gd name="connsiteX6-113" fmla="*/ 134625 w 327817"/>
              <a:gd name="connsiteY6-114" fmla="*/ 292527 h 401769"/>
              <a:gd name="connsiteX7-115" fmla="*/ 241781 w 327817"/>
              <a:gd name="connsiteY7-116" fmla="*/ 161558 h 401769"/>
              <a:gd name="connsiteX8-117" fmla="*/ 325125 w 327817"/>
              <a:gd name="connsiteY8-118" fmla="*/ 47258 h 401769"/>
              <a:gd name="connsiteX9-119" fmla="*/ 298931 w 327817"/>
              <a:gd name="connsiteY9-120" fmla="*/ 2014 h 4017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327817" h="401769">
                <a:moveTo>
                  <a:pt x="298931" y="2014"/>
                </a:moveTo>
                <a:cubicBezTo>
                  <a:pt x="277500" y="11936"/>
                  <a:pt x="228685" y="68689"/>
                  <a:pt x="196538" y="106789"/>
                </a:cubicBezTo>
                <a:cubicBezTo>
                  <a:pt x="164391" y="144889"/>
                  <a:pt x="138421" y="188855"/>
                  <a:pt x="106051" y="230614"/>
                </a:cubicBezTo>
                <a:cubicBezTo>
                  <a:pt x="73681" y="272373"/>
                  <a:pt x="19385" y="331942"/>
                  <a:pt x="2319" y="357342"/>
                </a:cubicBezTo>
                <a:cubicBezTo>
                  <a:pt x="4700" y="383535"/>
                  <a:pt x="-6617" y="386959"/>
                  <a:pt x="6333" y="401769"/>
                </a:cubicBezTo>
                <a:cubicBezTo>
                  <a:pt x="15858" y="400182"/>
                  <a:pt x="25137" y="403603"/>
                  <a:pt x="46519" y="385396"/>
                </a:cubicBezTo>
                <a:cubicBezTo>
                  <a:pt x="67901" y="367189"/>
                  <a:pt x="102081" y="329833"/>
                  <a:pt x="134625" y="292527"/>
                </a:cubicBezTo>
                <a:cubicBezTo>
                  <a:pt x="167169" y="255221"/>
                  <a:pt x="210031" y="202436"/>
                  <a:pt x="241781" y="161558"/>
                </a:cubicBezTo>
                <a:cubicBezTo>
                  <a:pt x="273531" y="120680"/>
                  <a:pt x="316394" y="73849"/>
                  <a:pt x="325125" y="47258"/>
                </a:cubicBezTo>
                <a:cubicBezTo>
                  <a:pt x="333856" y="20667"/>
                  <a:pt x="320362" y="-7908"/>
                  <a:pt x="298931" y="20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5327044" y="2643810"/>
            <a:ext cx="544513" cy="360362"/>
          </a:xfrm>
          <a:custGeom>
            <a:avLst/>
            <a:gdLst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3865 h 361286"/>
              <a:gd name="connsiteX12" fmla="*/ 372372 w 540878"/>
              <a:gd name="connsiteY12" fmla="*/ 85765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-1" fmla="*/ 539060 w 540878"/>
              <a:gd name="connsiteY0-2" fmla="*/ 30997 h 361286"/>
              <a:gd name="connsiteX1-3" fmla="*/ 498579 w 540878"/>
              <a:gd name="connsiteY1-4" fmla="*/ 40 h 361286"/>
              <a:gd name="connsiteX2-5" fmla="*/ 389041 w 540878"/>
              <a:gd name="connsiteY2-6" fmla="*/ 38140 h 361286"/>
              <a:gd name="connsiteX3-7" fmla="*/ 212829 w 540878"/>
              <a:gd name="connsiteY3-8" fmla="*/ 164347 h 361286"/>
              <a:gd name="connsiteX4-9" fmla="*/ 74716 w 540878"/>
              <a:gd name="connsiteY4-10" fmla="*/ 309603 h 361286"/>
              <a:gd name="connsiteX5-11" fmla="*/ 24710 w 540878"/>
              <a:gd name="connsiteY5-12" fmla="*/ 340559 h 361286"/>
              <a:gd name="connsiteX6-13" fmla="*/ 3279 w 540878"/>
              <a:gd name="connsiteY6-14" fmla="*/ 338178 h 361286"/>
              <a:gd name="connsiteX7-15" fmla="*/ 5660 w 540878"/>
              <a:gd name="connsiteY7-16" fmla="*/ 357228 h 361286"/>
              <a:gd name="connsiteX8-17" fmla="*/ 55666 w 540878"/>
              <a:gd name="connsiteY8-18" fmla="*/ 352465 h 361286"/>
              <a:gd name="connsiteX9-19" fmla="*/ 134247 w 540878"/>
              <a:gd name="connsiteY9-20" fmla="*/ 269122 h 361286"/>
              <a:gd name="connsiteX10-21" fmla="*/ 205685 w 540878"/>
              <a:gd name="connsiteY10-22" fmla="*/ 209590 h 361286"/>
              <a:gd name="connsiteX11-23" fmla="*/ 300935 w 540878"/>
              <a:gd name="connsiteY11-24" fmla="*/ 123865 h 361286"/>
              <a:gd name="connsiteX12-25" fmla="*/ 367610 w 540878"/>
              <a:gd name="connsiteY12-26" fmla="*/ 73859 h 361286"/>
              <a:gd name="connsiteX13-27" fmla="*/ 446191 w 540878"/>
              <a:gd name="connsiteY13-28" fmla="*/ 40522 h 361286"/>
              <a:gd name="connsiteX14-29" fmla="*/ 539060 w 540878"/>
              <a:gd name="connsiteY14-30" fmla="*/ 30997 h 361286"/>
              <a:gd name="connsiteX0-31" fmla="*/ 539060 w 540878"/>
              <a:gd name="connsiteY0-32" fmla="*/ 30997 h 361286"/>
              <a:gd name="connsiteX1-33" fmla="*/ 498579 w 540878"/>
              <a:gd name="connsiteY1-34" fmla="*/ 40 h 361286"/>
              <a:gd name="connsiteX2-35" fmla="*/ 389041 w 540878"/>
              <a:gd name="connsiteY2-36" fmla="*/ 38140 h 361286"/>
              <a:gd name="connsiteX3-37" fmla="*/ 212829 w 540878"/>
              <a:gd name="connsiteY3-38" fmla="*/ 164347 h 361286"/>
              <a:gd name="connsiteX4-39" fmla="*/ 74716 w 540878"/>
              <a:gd name="connsiteY4-40" fmla="*/ 309603 h 361286"/>
              <a:gd name="connsiteX5-41" fmla="*/ 24710 w 540878"/>
              <a:gd name="connsiteY5-42" fmla="*/ 340559 h 361286"/>
              <a:gd name="connsiteX6-43" fmla="*/ 3279 w 540878"/>
              <a:gd name="connsiteY6-44" fmla="*/ 338178 h 361286"/>
              <a:gd name="connsiteX7-45" fmla="*/ 5660 w 540878"/>
              <a:gd name="connsiteY7-46" fmla="*/ 357228 h 361286"/>
              <a:gd name="connsiteX8-47" fmla="*/ 55666 w 540878"/>
              <a:gd name="connsiteY8-48" fmla="*/ 352465 h 361286"/>
              <a:gd name="connsiteX9-49" fmla="*/ 134247 w 540878"/>
              <a:gd name="connsiteY9-50" fmla="*/ 269122 h 361286"/>
              <a:gd name="connsiteX10-51" fmla="*/ 205685 w 540878"/>
              <a:gd name="connsiteY10-52" fmla="*/ 209590 h 361286"/>
              <a:gd name="connsiteX11-53" fmla="*/ 300935 w 540878"/>
              <a:gd name="connsiteY11-54" fmla="*/ 123865 h 361286"/>
              <a:gd name="connsiteX12-55" fmla="*/ 365229 w 540878"/>
              <a:gd name="connsiteY12-56" fmla="*/ 78622 h 361286"/>
              <a:gd name="connsiteX13-57" fmla="*/ 446191 w 540878"/>
              <a:gd name="connsiteY13-58" fmla="*/ 40522 h 361286"/>
              <a:gd name="connsiteX14-59" fmla="*/ 539060 w 540878"/>
              <a:gd name="connsiteY14-60" fmla="*/ 30997 h 361286"/>
              <a:gd name="connsiteX0-61" fmla="*/ 539060 w 540878"/>
              <a:gd name="connsiteY0-62" fmla="*/ 30997 h 361286"/>
              <a:gd name="connsiteX1-63" fmla="*/ 498579 w 540878"/>
              <a:gd name="connsiteY1-64" fmla="*/ 40 h 361286"/>
              <a:gd name="connsiteX2-65" fmla="*/ 389041 w 540878"/>
              <a:gd name="connsiteY2-66" fmla="*/ 38140 h 361286"/>
              <a:gd name="connsiteX3-67" fmla="*/ 212829 w 540878"/>
              <a:gd name="connsiteY3-68" fmla="*/ 164347 h 361286"/>
              <a:gd name="connsiteX4-69" fmla="*/ 74716 w 540878"/>
              <a:gd name="connsiteY4-70" fmla="*/ 309603 h 361286"/>
              <a:gd name="connsiteX5-71" fmla="*/ 24710 w 540878"/>
              <a:gd name="connsiteY5-72" fmla="*/ 340559 h 361286"/>
              <a:gd name="connsiteX6-73" fmla="*/ 3279 w 540878"/>
              <a:gd name="connsiteY6-74" fmla="*/ 338178 h 361286"/>
              <a:gd name="connsiteX7-75" fmla="*/ 5660 w 540878"/>
              <a:gd name="connsiteY7-76" fmla="*/ 357228 h 361286"/>
              <a:gd name="connsiteX8-77" fmla="*/ 55666 w 540878"/>
              <a:gd name="connsiteY8-78" fmla="*/ 352465 h 361286"/>
              <a:gd name="connsiteX9-79" fmla="*/ 134247 w 540878"/>
              <a:gd name="connsiteY9-80" fmla="*/ 269122 h 361286"/>
              <a:gd name="connsiteX10-81" fmla="*/ 205685 w 540878"/>
              <a:gd name="connsiteY10-82" fmla="*/ 209590 h 361286"/>
              <a:gd name="connsiteX11-83" fmla="*/ 300935 w 540878"/>
              <a:gd name="connsiteY11-84" fmla="*/ 128628 h 361286"/>
              <a:gd name="connsiteX12-85" fmla="*/ 365229 w 540878"/>
              <a:gd name="connsiteY12-86" fmla="*/ 78622 h 361286"/>
              <a:gd name="connsiteX13-87" fmla="*/ 446191 w 540878"/>
              <a:gd name="connsiteY13-88" fmla="*/ 40522 h 361286"/>
              <a:gd name="connsiteX14-89" fmla="*/ 539060 w 540878"/>
              <a:gd name="connsiteY14-90" fmla="*/ 30997 h 361286"/>
              <a:gd name="connsiteX0-91" fmla="*/ 539060 w 540878"/>
              <a:gd name="connsiteY0-92" fmla="*/ 30997 h 361286"/>
              <a:gd name="connsiteX1-93" fmla="*/ 498579 w 540878"/>
              <a:gd name="connsiteY1-94" fmla="*/ 40 h 361286"/>
              <a:gd name="connsiteX2-95" fmla="*/ 389041 w 540878"/>
              <a:gd name="connsiteY2-96" fmla="*/ 38140 h 361286"/>
              <a:gd name="connsiteX3-97" fmla="*/ 212829 w 540878"/>
              <a:gd name="connsiteY3-98" fmla="*/ 164347 h 361286"/>
              <a:gd name="connsiteX4-99" fmla="*/ 74716 w 540878"/>
              <a:gd name="connsiteY4-100" fmla="*/ 309603 h 361286"/>
              <a:gd name="connsiteX5-101" fmla="*/ 24710 w 540878"/>
              <a:gd name="connsiteY5-102" fmla="*/ 340559 h 361286"/>
              <a:gd name="connsiteX6-103" fmla="*/ 3279 w 540878"/>
              <a:gd name="connsiteY6-104" fmla="*/ 338178 h 361286"/>
              <a:gd name="connsiteX7-105" fmla="*/ 5660 w 540878"/>
              <a:gd name="connsiteY7-106" fmla="*/ 357228 h 361286"/>
              <a:gd name="connsiteX8-107" fmla="*/ 55666 w 540878"/>
              <a:gd name="connsiteY8-108" fmla="*/ 352465 h 361286"/>
              <a:gd name="connsiteX9-109" fmla="*/ 134247 w 540878"/>
              <a:gd name="connsiteY9-110" fmla="*/ 269122 h 361286"/>
              <a:gd name="connsiteX10-111" fmla="*/ 205685 w 540878"/>
              <a:gd name="connsiteY10-112" fmla="*/ 209590 h 361286"/>
              <a:gd name="connsiteX11-113" fmla="*/ 300935 w 540878"/>
              <a:gd name="connsiteY11-114" fmla="*/ 128628 h 361286"/>
              <a:gd name="connsiteX12-115" fmla="*/ 365229 w 540878"/>
              <a:gd name="connsiteY12-116" fmla="*/ 78622 h 361286"/>
              <a:gd name="connsiteX13-117" fmla="*/ 446191 w 540878"/>
              <a:gd name="connsiteY13-118" fmla="*/ 40522 h 361286"/>
              <a:gd name="connsiteX14-119" fmla="*/ 539060 w 540878"/>
              <a:gd name="connsiteY14-120" fmla="*/ 30997 h 361286"/>
              <a:gd name="connsiteX0-121" fmla="*/ 543822 w 545443"/>
              <a:gd name="connsiteY0-122" fmla="*/ 33355 h 361263"/>
              <a:gd name="connsiteX1-123" fmla="*/ 498579 w 545443"/>
              <a:gd name="connsiteY1-124" fmla="*/ 17 h 361263"/>
              <a:gd name="connsiteX2-125" fmla="*/ 389041 w 545443"/>
              <a:gd name="connsiteY2-126" fmla="*/ 38117 h 361263"/>
              <a:gd name="connsiteX3-127" fmla="*/ 212829 w 545443"/>
              <a:gd name="connsiteY3-128" fmla="*/ 164324 h 361263"/>
              <a:gd name="connsiteX4-129" fmla="*/ 74716 w 545443"/>
              <a:gd name="connsiteY4-130" fmla="*/ 309580 h 361263"/>
              <a:gd name="connsiteX5-131" fmla="*/ 24710 w 545443"/>
              <a:gd name="connsiteY5-132" fmla="*/ 340536 h 361263"/>
              <a:gd name="connsiteX6-133" fmla="*/ 3279 w 545443"/>
              <a:gd name="connsiteY6-134" fmla="*/ 338155 h 361263"/>
              <a:gd name="connsiteX7-135" fmla="*/ 5660 w 545443"/>
              <a:gd name="connsiteY7-136" fmla="*/ 357205 h 361263"/>
              <a:gd name="connsiteX8-137" fmla="*/ 55666 w 545443"/>
              <a:gd name="connsiteY8-138" fmla="*/ 352442 h 361263"/>
              <a:gd name="connsiteX9-139" fmla="*/ 134247 w 545443"/>
              <a:gd name="connsiteY9-140" fmla="*/ 269099 h 361263"/>
              <a:gd name="connsiteX10-141" fmla="*/ 205685 w 545443"/>
              <a:gd name="connsiteY10-142" fmla="*/ 209567 h 361263"/>
              <a:gd name="connsiteX11-143" fmla="*/ 300935 w 545443"/>
              <a:gd name="connsiteY11-144" fmla="*/ 128605 h 361263"/>
              <a:gd name="connsiteX12-145" fmla="*/ 365229 w 545443"/>
              <a:gd name="connsiteY12-146" fmla="*/ 78599 h 361263"/>
              <a:gd name="connsiteX13-147" fmla="*/ 446191 w 545443"/>
              <a:gd name="connsiteY13-148" fmla="*/ 40499 h 361263"/>
              <a:gd name="connsiteX14-149" fmla="*/ 543822 w 545443"/>
              <a:gd name="connsiteY14-150" fmla="*/ 33355 h 361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</a:cxnLst>
            <a:rect l="l" t="t" r="r" b="b"/>
            <a:pathLst>
              <a:path w="545443" h="361263">
                <a:moveTo>
                  <a:pt x="543822" y="33355"/>
                </a:moveTo>
                <a:cubicBezTo>
                  <a:pt x="552553" y="26608"/>
                  <a:pt x="524376" y="-777"/>
                  <a:pt x="498579" y="17"/>
                </a:cubicBezTo>
                <a:cubicBezTo>
                  <a:pt x="472782" y="811"/>
                  <a:pt x="436666" y="10733"/>
                  <a:pt x="389041" y="38117"/>
                </a:cubicBezTo>
                <a:cubicBezTo>
                  <a:pt x="341416" y="65501"/>
                  <a:pt x="265216" y="119080"/>
                  <a:pt x="212829" y="164324"/>
                </a:cubicBezTo>
                <a:cubicBezTo>
                  <a:pt x="160442" y="209568"/>
                  <a:pt x="106069" y="280211"/>
                  <a:pt x="74716" y="309580"/>
                </a:cubicBezTo>
                <a:cubicBezTo>
                  <a:pt x="43363" y="338949"/>
                  <a:pt x="36616" y="335774"/>
                  <a:pt x="24710" y="340536"/>
                </a:cubicBezTo>
                <a:cubicBezTo>
                  <a:pt x="12804" y="345299"/>
                  <a:pt x="6454" y="335377"/>
                  <a:pt x="3279" y="338155"/>
                </a:cubicBezTo>
                <a:cubicBezTo>
                  <a:pt x="104" y="340933"/>
                  <a:pt x="-3071" y="354824"/>
                  <a:pt x="5660" y="357205"/>
                </a:cubicBezTo>
                <a:cubicBezTo>
                  <a:pt x="14391" y="359586"/>
                  <a:pt x="34235" y="367126"/>
                  <a:pt x="55666" y="352442"/>
                </a:cubicBezTo>
                <a:cubicBezTo>
                  <a:pt x="77097" y="337758"/>
                  <a:pt x="109244" y="292912"/>
                  <a:pt x="134247" y="269099"/>
                </a:cubicBezTo>
                <a:cubicBezTo>
                  <a:pt x="159250" y="245287"/>
                  <a:pt x="177904" y="232983"/>
                  <a:pt x="205685" y="209567"/>
                </a:cubicBezTo>
                <a:cubicBezTo>
                  <a:pt x="233466" y="186151"/>
                  <a:pt x="274344" y="150433"/>
                  <a:pt x="300935" y="128605"/>
                </a:cubicBezTo>
                <a:cubicBezTo>
                  <a:pt x="327526" y="106777"/>
                  <a:pt x="341020" y="92489"/>
                  <a:pt x="365229" y="78599"/>
                </a:cubicBezTo>
                <a:cubicBezTo>
                  <a:pt x="389438" y="64709"/>
                  <a:pt x="416426" y="48040"/>
                  <a:pt x="446191" y="40499"/>
                </a:cubicBezTo>
                <a:cubicBezTo>
                  <a:pt x="475956" y="32958"/>
                  <a:pt x="535091" y="40102"/>
                  <a:pt x="543822" y="33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582632" y="2666035"/>
            <a:ext cx="292100" cy="349250"/>
          </a:xfrm>
          <a:custGeom>
            <a:avLst/>
            <a:gdLst>
              <a:gd name="connsiteX0" fmla="*/ 220712 w 292760"/>
              <a:gd name="connsiteY0" fmla="*/ 2586 h 350249"/>
              <a:gd name="connsiteX1" fmla="*/ 292149 w 292760"/>
              <a:gd name="connsiteY1" fmla="*/ 4967 h 350249"/>
              <a:gd name="connsiteX2" fmla="*/ 282624 w 292760"/>
              <a:gd name="connsiteY2" fmla="*/ 40686 h 350249"/>
              <a:gd name="connsiteX3" fmla="*/ 187374 w 292760"/>
              <a:gd name="connsiteY3" fmla="*/ 143080 h 350249"/>
              <a:gd name="connsiteX4" fmla="*/ 61168 w 292760"/>
              <a:gd name="connsiteY4" fmla="*/ 281192 h 350249"/>
              <a:gd name="connsiteX5" fmla="*/ 63549 w 292760"/>
              <a:gd name="connsiteY5" fmla="*/ 350249 h 350249"/>
              <a:gd name="connsiteX6" fmla="*/ 18305 w 292760"/>
              <a:gd name="connsiteY6" fmla="*/ 340724 h 350249"/>
              <a:gd name="connsiteX7" fmla="*/ 4018 w 292760"/>
              <a:gd name="connsiteY7" fmla="*/ 264524 h 350249"/>
              <a:gd name="connsiteX8" fmla="*/ 87362 w 292760"/>
              <a:gd name="connsiteY8" fmla="*/ 154986 h 350249"/>
              <a:gd name="connsiteX9" fmla="*/ 199280 w 292760"/>
              <a:gd name="connsiteY9" fmla="*/ 50211 h 350249"/>
              <a:gd name="connsiteX10" fmla="*/ 220712 w 292760"/>
              <a:gd name="connsiteY10" fmla="*/ 2586 h 350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760" h="350249">
                <a:moveTo>
                  <a:pt x="220712" y="2586"/>
                </a:moveTo>
                <a:cubicBezTo>
                  <a:pt x="236190" y="-4955"/>
                  <a:pt x="278655" y="6554"/>
                  <a:pt x="292149" y="4967"/>
                </a:cubicBezTo>
                <a:cubicBezTo>
                  <a:pt x="288974" y="16873"/>
                  <a:pt x="300087" y="17667"/>
                  <a:pt x="282624" y="40686"/>
                </a:cubicBezTo>
                <a:cubicBezTo>
                  <a:pt x="265161" y="63705"/>
                  <a:pt x="187374" y="143080"/>
                  <a:pt x="187374" y="143080"/>
                </a:cubicBezTo>
                <a:cubicBezTo>
                  <a:pt x="150465" y="183164"/>
                  <a:pt x="81805" y="246664"/>
                  <a:pt x="61168" y="281192"/>
                </a:cubicBezTo>
                <a:cubicBezTo>
                  <a:pt x="61962" y="304211"/>
                  <a:pt x="59977" y="315324"/>
                  <a:pt x="63549" y="350249"/>
                </a:cubicBezTo>
                <a:cubicBezTo>
                  <a:pt x="48468" y="347074"/>
                  <a:pt x="28227" y="355012"/>
                  <a:pt x="18305" y="340724"/>
                </a:cubicBezTo>
                <a:cubicBezTo>
                  <a:pt x="8383" y="326437"/>
                  <a:pt x="-7491" y="295480"/>
                  <a:pt x="4018" y="264524"/>
                </a:cubicBezTo>
                <a:cubicBezTo>
                  <a:pt x="15527" y="233568"/>
                  <a:pt x="54818" y="190705"/>
                  <a:pt x="87362" y="154986"/>
                </a:cubicBezTo>
                <a:cubicBezTo>
                  <a:pt x="119906" y="119267"/>
                  <a:pt x="175071" y="71642"/>
                  <a:pt x="199280" y="50211"/>
                </a:cubicBezTo>
                <a:cubicBezTo>
                  <a:pt x="223489" y="28780"/>
                  <a:pt x="205234" y="10127"/>
                  <a:pt x="220712" y="2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608032" y="2623172"/>
            <a:ext cx="668337" cy="395288"/>
          </a:xfrm>
          <a:custGeom>
            <a:avLst/>
            <a:gdLst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26395 w 668744"/>
              <a:gd name="connsiteY6" fmla="*/ 275241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9745 w 668744"/>
              <a:gd name="connsiteY13" fmla="*/ 184754 h 391923"/>
              <a:gd name="connsiteX14" fmla="*/ 435945 w 668744"/>
              <a:gd name="connsiteY14" fmla="*/ 103791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-1" fmla="*/ 664545 w 668744"/>
              <a:gd name="connsiteY0-2" fmla="*/ 65691 h 391923"/>
              <a:gd name="connsiteX1-3" fmla="*/ 650257 w 668744"/>
              <a:gd name="connsiteY1-4" fmla="*/ 13304 h 391923"/>
              <a:gd name="connsiteX2-5" fmla="*/ 590726 w 668744"/>
              <a:gd name="connsiteY2-6" fmla="*/ 1398 h 391923"/>
              <a:gd name="connsiteX3-7" fmla="*/ 550245 w 668744"/>
              <a:gd name="connsiteY3-8" fmla="*/ 8541 h 391923"/>
              <a:gd name="connsiteX4-9" fmla="*/ 457376 w 668744"/>
              <a:gd name="connsiteY4-10" fmla="*/ 75216 h 391923"/>
              <a:gd name="connsiteX5-11" fmla="*/ 350220 w 668744"/>
              <a:gd name="connsiteY5-12" fmla="*/ 158560 h 391923"/>
              <a:gd name="connsiteX6-13" fmla="*/ 226395 w 668744"/>
              <a:gd name="connsiteY6-14" fmla="*/ 275241 h 391923"/>
              <a:gd name="connsiteX7-15" fmla="*/ 116857 w 668744"/>
              <a:gd name="connsiteY7-16" fmla="*/ 341916 h 391923"/>
              <a:gd name="connsiteX8-17" fmla="*/ 50182 w 668744"/>
              <a:gd name="connsiteY8-18" fmla="*/ 363348 h 391923"/>
              <a:gd name="connsiteX9-19" fmla="*/ 176 w 668744"/>
              <a:gd name="connsiteY9-20" fmla="*/ 356204 h 391923"/>
              <a:gd name="connsiteX10-21" fmla="*/ 176 w 668744"/>
              <a:gd name="connsiteY10-22" fmla="*/ 391923 h 391923"/>
              <a:gd name="connsiteX11-23" fmla="*/ 83520 w 668744"/>
              <a:gd name="connsiteY11-24" fmla="*/ 384779 h 391923"/>
              <a:gd name="connsiteX12-25" fmla="*/ 195439 w 668744"/>
              <a:gd name="connsiteY12-26" fmla="*/ 315723 h 391923"/>
              <a:gd name="connsiteX13-27" fmla="*/ 359745 w 668744"/>
              <a:gd name="connsiteY13-28" fmla="*/ 184754 h 391923"/>
              <a:gd name="connsiteX14-29" fmla="*/ 438326 w 668744"/>
              <a:gd name="connsiteY14-30" fmla="*/ 108554 h 391923"/>
              <a:gd name="connsiteX15-31" fmla="*/ 535957 w 668744"/>
              <a:gd name="connsiteY15-32" fmla="*/ 39498 h 391923"/>
              <a:gd name="connsiteX16-33" fmla="*/ 583582 w 668744"/>
              <a:gd name="connsiteY16-34" fmla="*/ 18066 h 391923"/>
              <a:gd name="connsiteX17-35" fmla="*/ 664545 w 668744"/>
              <a:gd name="connsiteY17-36" fmla="*/ 65691 h 391923"/>
              <a:gd name="connsiteX0-37" fmla="*/ 664545 w 668744"/>
              <a:gd name="connsiteY0-38" fmla="*/ 65691 h 391923"/>
              <a:gd name="connsiteX1-39" fmla="*/ 650257 w 668744"/>
              <a:gd name="connsiteY1-40" fmla="*/ 13304 h 391923"/>
              <a:gd name="connsiteX2-41" fmla="*/ 590726 w 668744"/>
              <a:gd name="connsiteY2-42" fmla="*/ 1398 h 391923"/>
              <a:gd name="connsiteX3-43" fmla="*/ 550245 w 668744"/>
              <a:gd name="connsiteY3-44" fmla="*/ 8541 h 391923"/>
              <a:gd name="connsiteX4-45" fmla="*/ 457376 w 668744"/>
              <a:gd name="connsiteY4-46" fmla="*/ 75216 h 391923"/>
              <a:gd name="connsiteX5-47" fmla="*/ 350220 w 668744"/>
              <a:gd name="connsiteY5-48" fmla="*/ 158560 h 391923"/>
              <a:gd name="connsiteX6-49" fmla="*/ 231158 w 668744"/>
              <a:gd name="connsiteY6-50" fmla="*/ 270479 h 391923"/>
              <a:gd name="connsiteX7-51" fmla="*/ 116857 w 668744"/>
              <a:gd name="connsiteY7-52" fmla="*/ 341916 h 391923"/>
              <a:gd name="connsiteX8-53" fmla="*/ 50182 w 668744"/>
              <a:gd name="connsiteY8-54" fmla="*/ 363348 h 391923"/>
              <a:gd name="connsiteX9-55" fmla="*/ 176 w 668744"/>
              <a:gd name="connsiteY9-56" fmla="*/ 356204 h 391923"/>
              <a:gd name="connsiteX10-57" fmla="*/ 176 w 668744"/>
              <a:gd name="connsiteY10-58" fmla="*/ 391923 h 391923"/>
              <a:gd name="connsiteX11-59" fmla="*/ 83520 w 668744"/>
              <a:gd name="connsiteY11-60" fmla="*/ 384779 h 391923"/>
              <a:gd name="connsiteX12-61" fmla="*/ 195439 w 668744"/>
              <a:gd name="connsiteY12-62" fmla="*/ 315723 h 391923"/>
              <a:gd name="connsiteX13-63" fmla="*/ 359745 w 668744"/>
              <a:gd name="connsiteY13-64" fmla="*/ 184754 h 391923"/>
              <a:gd name="connsiteX14-65" fmla="*/ 438326 w 668744"/>
              <a:gd name="connsiteY14-66" fmla="*/ 108554 h 391923"/>
              <a:gd name="connsiteX15-67" fmla="*/ 535957 w 668744"/>
              <a:gd name="connsiteY15-68" fmla="*/ 39498 h 391923"/>
              <a:gd name="connsiteX16-69" fmla="*/ 583582 w 668744"/>
              <a:gd name="connsiteY16-70" fmla="*/ 18066 h 391923"/>
              <a:gd name="connsiteX17-71" fmla="*/ 664545 w 668744"/>
              <a:gd name="connsiteY17-72" fmla="*/ 65691 h 391923"/>
              <a:gd name="connsiteX0-73" fmla="*/ 664545 w 668744"/>
              <a:gd name="connsiteY0-74" fmla="*/ 65691 h 391923"/>
              <a:gd name="connsiteX1-75" fmla="*/ 650257 w 668744"/>
              <a:gd name="connsiteY1-76" fmla="*/ 13304 h 391923"/>
              <a:gd name="connsiteX2-77" fmla="*/ 590726 w 668744"/>
              <a:gd name="connsiteY2-78" fmla="*/ 1398 h 391923"/>
              <a:gd name="connsiteX3-79" fmla="*/ 550245 w 668744"/>
              <a:gd name="connsiteY3-80" fmla="*/ 8541 h 391923"/>
              <a:gd name="connsiteX4-81" fmla="*/ 457376 w 668744"/>
              <a:gd name="connsiteY4-82" fmla="*/ 75216 h 391923"/>
              <a:gd name="connsiteX5-83" fmla="*/ 350220 w 668744"/>
              <a:gd name="connsiteY5-84" fmla="*/ 158560 h 391923"/>
              <a:gd name="connsiteX6-85" fmla="*/ 231158 w 668744"/>
              <a:gd name="connsiteY6-86" fmla="*/ 270479 h 391923"/>
              <a:gd name="connsiteX7-87" fmla="*/ 116857 w 668744"/>
              <a:gd name="connsiteY7-88" fmla="*/ 341916 h 391923"/>
              <a:gd name="connsiteX8-89" fmla="*/ 50182 w 668744"/>
              <a:gd name="connsiteY8-90" fmla="*/ 363348 h 391923"/>
              <a:gd name="connsiteX9-91" fmla="*/ 176 w 668744"/>
              <a:gd name="connsiteY9-92" fmla="*/ 356204 h 391923"/>
              <a:gd name="connsiteX10-93" fmla="*/ 176 w 668744"/>
              <a:gd name="connsiteY10-94" fmla="*/ 391923 h 391923"/>
              <a:gd name="connsiteX11-95" fmla="*/ 83520 w 668744"/>
              <a:gd name="connsiteY11-96" fmla="*/ 384779 h 391923"/>
              <a:gd name="connsiteX12-97" fmla="*/ 195439 w 668744"/>
              <a:gd name="connsiteY12-98" fmla="*/ 315723 h 391923"/>
              <a:gd name="connsiteX13-99" fmla="*/ 352602 w 668744"/>
              <a:gd name="connsiteY13-100" fmla="*/ 175229 h 391923"/>
              <a:gd name="connsiteX14-101" fmla="*/ 438326 w 668744"/>
              <a:gd name="connsiteY14-102" fmla="*/ 108554 h 391923"/>
              <a:gd name="connsiteX15-103" fmla="*/ 535957 w 668744"/>
              <a:gd name="connsiteY15-104" fmla="*/ 39498 h 391923"/>
              <a:gd name="connsiteX16-105" fmla="*/ 583582 w 668744"/>
              <a:gd name="connsiteY16-106" fmla="*/ 18066 h 391923"/>
              <a:gd name="connsiteX17-107" fmla="*/ 664545 w 668744"/>
              <a:gd name="connsiteY17-108" fmla="*/ 65691 h 391923"/>
              <a:gd name="connsiteX0-109" fmla="*/ 664545 w 668744"/>
              <a:gd name="connsiteY0-110" fmla="*/ 65691 h 391923"/>
              <a:gd name="connsiteX1-111" fmla="*/ 650257 w 668744"/>
              <a:gd name="connsiteY1-112" fmla="*/ 13304 h 391923"/>
              <a:gd name="connsiteX2-113" fmla="*/ 590726 w 668744"/>
              <a:gd name="connsiteY2-114" fmla="*/ 1398 h 391923"/>
              <a:gd name="connsiteX3-115" fmla="*/ 550245 w 668744"/>
              <a:gd name="connsiteY3-116" fmla="*/ 8541 h 391923"/>
              <a:gd name="connsiteX4-117" fmla="*/ 457376 w 668744"/>
              <a:gd name="connsiteY4-118" fmla="*/ 75216 h 391923"/>
              <a:gd name="connsiteX5-119" fmla="*/ 350220 w 668744"/>
              <a:gd name="connsiteY5-120" fmla="*/ 158560 h 391923"/>
              <a:gd name="connsiteX6-121" fmla="*/ 231158 w 668744"/>
              <a:gd name="connsiteY6-122" fmla="*/ 270479 h 391923"/>
              <a:gd name="connsiteX7-123" fmla="*/ 116857 w 668744"/>
              <a:gd name="connsiteY7-124" fmla="*/ 341916 h 391923"/>
              <a:gd name="connsiteX8-125" fmla="*/ 50182 w 668744"/>
              <a:gd name="connsiteY8-126" fmla="*/ 363348 h 391923"/>
              <a:gd name="connsiteX9-127" fmla="*/ 176 w 668744"/>
              <a:gd name="connsiteY9-128" fmla="*/ 356204 h 391923"/>
              <a:gd name="connsiteX10-129" fmla="*/ 176 w 668744"/>
              <a:gd name="connsiteY10-130" fmla="*/ 391923 h 391923"/>
              <a:gd name="connsiteX11-131" fmla="*/ 83520 w 668744"/>
              <a:gd name="connsiteY11-132" fmla="*/ 384779 h 391923"/>
              <a:gd name="connsiteX12-133" fmla="*/ 195439 w 668744"/>
              <a:gd name="connsiteY12-134" fmla="*/ 315723 h 391923"/>
              <a:gd name="connsiteX13-135" fmla="*/ 364508 w 668744"/>
              <a:gd name="connsiteY13-136" fmla="*/ 182373 h 391923"/>
              <a:gd name="connsiteX14-137" fmla="*/ 438326 w 668744"/>
              <a:gd name="connsiteY14-138" fmla="*/ 108554 h 391923"/>
              <a:gd name="connsiteX15-139" fmla="*/ 535957 w 668744"/>
              <a:gd name="connsiteY15-140" fmla="*/ 39498 h 391923"/>
              <a:gd name="connsiteX16-141" fmla="*/ 583582 w 668744"/>
              <a:gd name="connsiteY16-142" fmla="*/ 18066 h 391923"/>
              <a:gd name="connsiteX17-143" fmla="*/ 664545 w 668744"/>
              <a:gd name="connsiteY17-144" fmla="*/ 65691 h 391923"/>
              <a:gd name="connsiteX0-145" fmla="*/ 664545 w 668744"/>
              <a:gd name="connsiteY0-146" fmla="*/ 65691 h 391923"/>
              <a:gd name="connsiteX1-147" fmla="*/ 650257 w 668744"/>
              <a:gd name="connsiteY1-148" fmla="*/ 13304 h 391923"/>
              <a:gd name="connsiteX2-149" fmla="*/ 590726 w 668744"/>
              <a:gd name="connsiteY2-150" fmla="*/ 1398 h 391923"/>
              <a:gd name="connsiteX3-151" fmla="*/ 550245 w 668744"/>
              <a:gd name="connsiteY3-152" fmla="*/ 8541 h 391923"/>
              <a:gd name="connsiteX4-153" fmla="*/ 457376 w 668744"/>
              <a:gd name="connsiteY4-154" fmla="*/ 75216 h 391923"/>
              <a:gd name="connsiteX5-155" fmla="*/ 350220 w 668744"/>
              <a:gd name="connsiteY5-156" fmla="*/ 158560 h 391923"/>
              <a:gd name="connsiteX6-157" fmla="*/ 231158 w 668744"/>
              <a:gd name="connsiteY6-158" fmla="*/ 270479 h 391923"/>
              <a:gd name="connsiteX7-159" fmla="*/ 116857 w 668744"/>
              <a:gd name="connsiteY7-160" fmla="*/ 341916 h 391923"/>
              <a:gd name="connsiteX8-161" fmla="*/ 50182 w 668744"/>
              <a:gd name="connsiteY8-162" fmla="*/ 363348 h 391923"/>
              <a:gd name="connsiteX9-163" fmla="*/ 176 w 668744"/>
              <a:gd name="connsiteY9-164" fmla="*/ 356204 h 391923"/>
              <a:gd name="connsiteX10-165" fmla="*/ 176 w 668744"/>
              <a:gd name="connsiteY10-166" fmla="*/ 391923 h 391923"/>
              <a:gd name="connsiteX11-167" fmla="*/ 83520 w 668744"/>
              <a:gd name="connsiteY11-168" fmla="*/ 384779 h 391923"/>
              <a:gd name="connsiteX12-169" fmla="*/ 195439 w 668744"/>
              <a:gd name="connsiteY12-170" fmla="*/ 315723 h 391923"/>
              <a:gd name="connsiteX13-171" fmla="*/ 364508 w 668744"/>
              <a:gd name="connsiteY13-172" fmla="*/ 177610 h 391923"/>
              <a:gd name="connsiteX14-173" fmla="*/ 438326 w 668744"/>
              <a:gd name="connsiteY14-174" fmla="*/ 108554 h 391923"/>
              <a:gd name="connsiteX15-175" fmla="*/ 535957 w 668744"/>
              <a:gd name="connsiteY15-176" fmla="*/ 39498 h 391923"/>
              <a:gd name="connsiteX16-177" fmla="*/ 583582 w 668744"/>
              <a:gd name="connsiteY16-178" fmla="*/ 18066 h 391923"/>
              <a:gd name="connsiteX17-179" fmla="*/ 664545 w 668744"/>
              <a:gd name="connsiteY17-180" fmla="*/ 65691 h 391923"/>
              <a:gd name="connsiteX0-181" fmla="*/ 664545 w 668744"/>
              <a:gd name="connsiteY0-182" fmla="*/ 65691 h 391923"/>
              <a:gd name="connsiteX1-183" fmla="*/ 650257 w 668744"/>
              <a:gd name="connsiteY1-184" fmla="*/ 13304 h 391923"/>
              <a:gd name="connsiteX2-185" fmla="*/ 590726 w 668744"/>
              <a:gd name="connsiteY2-186" fmla="*/ 1398 h 391923"/>
              <a:gd name="connsiteX3-187" fmla="*/ 550245 w 668744"/>
              <a:gd name="connsiteY3-188" fmla="*/ 8541 h 391923"/>
              <a:gd name="connsiteX4-189" fmla="*/ 457376 w 668744"/>
              <a:gd name="connsiteY4-190" fmla="*/ 75216 h 391923"/>
              <a:gd name="connsiteX5-191" fmla="*/ 350220 w 668744"/>
              <a:gd name="connsiteY5-192" fmla="*/ 158560 h 391923"/>
              <a:gd name="connsiteX6-193" fmla="*/ 231158 w 668744"/>
              <a:gd name="connsiteY6-194" fmla="*/ 270479 h 391923"/>
              <a:gd name="connsiteX7-195" fmla="*/ 116857 w 668744"/>
              <a:gd name="connsiteY7-196" fmla="*/ 341916 h 391923"/>
              <a:gd name="connsiteX8-197" fmla="*/ 50182 w 668744"/>
              <a:gd name="connsiteY8-198" fmla="*/ 363348 h 391923"/>
              <a:gd name="connsiteX9-199" fmla="*/ 176 w 668744"/>
              <a:gd name="connsiteY9-200" fmla="*/ 356204 h 391923"/>
              <a:gd name="connsiteX10-201" fmla="*/ 176 w 668744"/>
              <a:gd name="connsiteY10-202" fmla="*/ 391923 h 391923"/>
              <a:gd name="connsiteX11-203" fmla="*/ 83520 w 668744"/>
              <a:gd name="connsiteY11-204" fmla="*/ 384779 h 391923"/>
              <a:gd name="connsiteX12-205" fmla="*/ 195439 w 668744"/>
              <a:gd name="connsiteY12-206" fmla="*/ 315723 h 391923"/>
              <a:gd name="connsiteX13-207" fmla="*/ 359746 w 668744"/>
              <a:gd name="connsiteY13-208" fmla="*/ 168085 h 391923"/>
              <a:gd name="connsiteX14-209" fmla="*/ 438326 w 668744"/>
              <a:gd name="connsiteY14-210" fmla="*/ 108554 h 391923"/>
              <a:gd name="connsiteX15-211" fmla="*/ 535957 w 668744"/>
              <a:gd name="connsiteY15-212" fmla="*/ 39498 h 391923"/>
              <a:gd name="connsiteX16-213" fmla="*/ 583582 w 668744"/>
              <a:gd name="connsiteY16-214" fmla="*/ 18066 h 391923"/>
              <a:gd name="connsiteX17-215" fmla="*/ 664545 w 668744"/>
              <a:gd name="connsiteY17-216" fmla="*/ 65691 h 391923"/>
              <a:gd name="connsiteX0-217" fmla="*/ 664545 w 668744"/>
              <a:gd name="connsiteY0-218" fmla="*/ 65691 h 391923"/>
              <a:gd name="connsiteX1-219" fmla="*/ 650257 w 668744"/>
              <a:gd name="connsiteY1-220" fmla="*/ 13304 h 391923"/>
              <a:gd name="connsiteX2-221" fmla="*/ 590726 w 668744"/>
              <a:gd name="connsiteY2-222" fmla="*/ 1398 h 391923"/>
              <a:gd name="connsiteX3-223" fmla="*/ 550245 w 668744"/>
              <a:gd name="connsiteY3-224" fmla="*/ 8541 h 391923"/>
              <a:gd name="connsiteX4-225" fmla="*/ 457376 w 668744"/>
              <a:gd name="connsiteY4-226" fmla="*/ 75216 h 391923"/>
              <a:gd name="connsiteX5-227" fmla="*/ 350220 w 668744"/>
              <a:gd name="connsiteY5-228" fmla="*/ 158560 h 391923"/>
              <a:gd name="connsiteX6-229" fmla="*/ 231158 w 668744"/>
              <a:gd name="connsiteY6-230" fmla="*/ 270479 h 391923"/>
              <a:gd name="connsiteX7-231" fmla="*/ 116857 w 668744"/>
              <a:gd name="connsiteY7-232" fmla="*/ 341916 h 391923"/>
              <a:gd name="connsiteX8-233" fmla="*/ 50182 w 668744"/>
              <a:gd name="connsiteY8-234" fmla="*/ 363348 h 391923"/>
              <a:gd name="connsiteX9-235" fmla="*/ 176 w 668744"/>
              <a:gd name="connsiteY9-236" fmla="*/ 356204 h 391923"/>
              <a:gd name="connsiteX10-237" fmla="*/ 176 w 668744"/>
              <a:gd name="connsiteY10-238" fmla="*/ 391923 h 391923"/>
              <a:gd name="connsiteX11-239" fmla="*/ 83520 w 668744"/>
              <a:gd name="connsiteY11-240" fmla="*/ 384779 h 391923"/>
              <a:gd name="connsiteX12-241" fmla="*/ 195439 w 668744"/>
              <a:gd name="connsiteY12-242" fmla="*/ 315723 h 391923"/>
              <a:gd name="connsiteX13-243" fmla="*/ 366890 w 668744"/>
              <a:gd name="connsiteY13-244" fmla="*/ 175229 h 391923"/>
              <a:gd name="connsiteX14-245" fmla="*/ 438326 w 668744"/>
              <a:gd name="connsiteY14-246" fmla="*/ 108554 h 391923"/>
              <a:gd name="connsiteX15-247" fmla="*/ 535957 w 668744"/>
              <a:gd name="connsiteY15-248" fmla="*/ 39498 h 391923"/>
              <a:gd name="connsiteX16-249" fmla="*/ 583582 w 668744"/>
              <a:gd name="connsiteY16-250" fmla="*/ 18066 h 391923"/>
              <a:gd name="connsiteX17-251" fmla="*/ 664545 w 668744"/>
              <a:gd name="connsiteY17-252" fmla="*/ 65691 h 391923"/>
              <a:gd name="connsiteX0-253" fmla="*/ 664545 w 668806"/>
              <a:gd name="connsiteY0-254" fmla="*/ 69382 h 395614"/>
              <a:gd name="connsiteX1-255" fmla="*/ 650257 w 668806"/>
              <a:gd name="connsiteY1-256" fmla="*/ 16995 h 395614"/>
              <a:gd name="connsiteX2-257" fmla="*/ 588344 w 668806"/>
              <a:gd name="connsiteY2-258" fmla="*/ 326 h 395614"/>
              <a:gd name="connsiteX3-259" fmla="*/ 550245 w 668806"/>
              <a:gd name="connsiteY3-260" fmla="*/ 12232 h 395614"/>
              <a:gd name="connsiteX4-261" fmla="*/ 457376 w 668806"/>
              <a:gd name="connsiteY4-262" fmla="*/ 78907 h 395614"/>
              <a:gd name="connsiteX5-263" fmla="*/ 350220 w 668806"/>
              <a:gd name="connsiteY5-264" fmla="*/ 162251 h 395614"/>
              <a:gd name="connsiteX6-265" fmla="*/ 231158 w 668806"/>
              <a:gd name="connsiteY6-266" fmla="*/ 274170 h 395614"/>
              <a:gd name="connsiteX7-267" fmla="*/ 116857 w 668806"/>
              <a:gd name="connsiteY7-268" fmla="*/ 345607 h 395614"/>
              <a:gd name="connsiteX8-269" fmla="*/ 50182 w 668806"/>
              <a:gd name="connsiteY8-270" fmla="*/ 367039 h 395614"/>
              <a:gd name="connsiteX9-271" fmla="*/ 176 w 668806"/>
              <a:gd name="connsiteY9-272" fmla="*/ 359895 h 395614"/>
              <a:gd name="connsiteX10-273" fmla="*/ 176 w 668806"/>
              <a:gd name="connsiteY10-274" fmla="*/ 395614 h 395614"/>
              <a:gd name="connsiteX11-275" fmla="*/ 83520 w 668806"/>
              <a:gd name="connsiteY11-276" fmla="*/ 388470 h 395614"/>
              <a:gd name="connsiteX12-277" fmla="*/ 195439 w 668806"/>
              <a:gd name="connsiteY12-278" fmla="*/ 319414 h 395614"/>
              <a:gd name="connsiteX13-279" fmla="*/ 366890 w 668806"/>
              <a:gd name="connsiteY13-280" fmla="*/ 178920 h 395614"/>
              <a:gd name="connsiteX14-281" fmla="*/ 438326 w 668806"/>
              <a:gd name="connsiteY14-282" fmla="*/ 112245 h 395614"/>
              <a:gd name="connsiteX15-283" fmla="*/ 535957 w 668806"/>
              <a:gd name="connsiteY15-284" fmla="*/ 43189 h 395614"/>
              <a:gd name="connsiteX16-285" fmla="*/ 583582 w 668806"/>
              <a:gd name="connsiteY16-286" fmla="*/ 21757 h 395614"/>
              <a:gd name="connsiteX17-287" fmla="*/ 664545 w 668806"/>
              <a:gd name="connsiteY17-288" fmla="*/ 69382 h 3956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</a:cxnLst>
            <a:rect l="l" t="t" r="r" b="b"/>
            <a:pathLst>
              <a:path w="668806" h="395614">
                <a:moveTo>
                  <a:pt x="664545" y="69382"/>
                </a:moveTo>
                <a:cubicBezTo>
                  <a:pt x="675657" y="68588"/>
                  <a:pt x="662957" y="28504"/>
                  <a:pt x="650257" y="16995"/>
                </a:cubicBezTo>
                <a:cubicBezTo>
                  <a:pt x="637557" y="5486"/>
                  <a:pt x="605013" y="1120"/>
                  <a:pt x="588344" y="326"/>
                </a:cubicBezTo>
                <a:cubicBezTo>
                  <a:pt x="571675" y="-468"/>
                  <a:pt x="572073" y="-865"/>
                  <a:pt x="550245" y="12232"/>
                </a:cubicBezTo>
                <a:cubicBezTo>
                  <a:pt x="528417" y="25329"/>
                  <a:pt x="490713" y="53904"/>
                  <a:pt x="457376" y="78907"/>
                </a:cubicBezTo>
                <a:cubicBezTo>
                  <a:pt x="424039" y="103910"/>
                  <a:pt x="387923" y="129707"/>
                  <a:pt x="350220" y="162251"/>
                </a:cubicBezTo>
                <a:cubicBezTo>
                  <a:pt x="312517" y="194795"/>
                  <a:pt x="270052" y="243611"/>
                  <a:pt x="231158" y="274170"/>
                </a:cubicBezTo>
                <a:cubicBezTo>
                  <a:pt x="192264" y="304729"/>
                  <a:pt x="147020" y="330129"/>
                  <a:pt x="116857" y="345607"/>
                </a:cubicBezTo>
                <a:cubicBezTo>
                  <a:pt x="86694" y="361085"/>
                  <a:pt x="69629" y="364658"/>
                  <a:pt x="50182" y="367039"/>
                </a:cubicBezTo>
                <a:cubicBezTo>
                  <a:pt x="30735" y="369420"/>
                  <a:pt x="7716" y="360689"/>
                  <a:pt x="176" y="359895"/>
                </a:cubicBezTo>
                <a:cubicBezTo>
                  <a:pt x="176" y="371801"/>
                  <a:pt x="-221" y="378152"/>
                  <a:pt x="176" y="395614"/>
                </a:cubicBezTo>
                <a:lnTo>
                  <a:pt x="83520" y="388470"/>
                </a:lnTo>
                <a:cubicBezTo>
                  <a:pt x="120826" y="365451"/>
                  <a:pt x="148211" y="354339"/>
                  <a:pt x="195439" y="319414"/>
                </a:cubicBezTo>
                <a:cubicBezTo>
                  <a:pt x="242667" y="284489"/>
                  <a:pt x="326409" y="213448"/>
                  <a:pt x="366890" y="178920"/>
                </a:cubicBezTo>
                <a:cubicBezTo>
                  <a:pt x="407371" y="144392"/>
                  <a:pt x="410148" y="134867"/>
                  <a:pt x="438326" y="112245"/>
                </a:cubicBezTo>
                <a:cubicBezTo>
                  <a:pt x="466504" y="89623"/>
                  <a:pt x="511351" y="57477"/>
                  <a:pt x="535957" y="43189"/>
                </a:cubicBezTo>
                <a:cubicBezTo>
                  <a:pt x="560563" y="28901"/>
                  <a:pt x="565723" y="21757"/>
                  <a:pt x="583582" y="21757"/>
                </a:cubicBezTo>
                <a:cubicBezTo>
                  <a:pt x="601441" y="21757"/>
                  <a:pt x="653433" y="70176"/>
                  <a:pt x="664545" y="693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903307" y="2629522"/>
            <a:ext cx="373062" cy="368300"/>
          </a:xfrm>
          <a:custGeom>
            <a:avLst/>
            <a:gdLst>
              <a:gd name="connsiteX0" fmla="*/ 66437 w 376186"/>
              <a:gd name="connsiteY0" fmla="*/ 362540 h 362540"/>
              <a:gd name="connsiteX1" fmla="*/ 66437 w 376186"/>
              <a:gd name="connsiteY1" fmla="*/ 288721 h 362540"/>
              <a:gd name="connsiteX2" fmla="*/ 121206 w 376186"/>
              <a:gd name="connsiteY2" fmla="*/ 200615 h 362540"/>
              <a:gd name="connsiteX3" fmla="*/ 225981 w 376186"/>
              <a:gd name="connsiteY3" fmla="*/ 86315 h 362540"/>
              <a:gd name="connsiteX4" fmla="*/ 304562 w 376186"/>
              <a:gd name="connsiteY4" fmla="*/ 29165 h 362540"/>
              <a:gd name="connsiteX5" fmla="*/ 335519 w 376186"/>
              <a:gd name="connsiteY5" fmla="*/ 24403 h 362540"/>
              <a:gd name="connsiteX6" fmla="*/ 342662 w 376186"/>
              <a:gd name="connsiteY6" fmla="*/ 69646 h 362540"/>
              <a:gd name="connsiteX7" fmla="*/ 376000 w 376186"/>
              <a:gd name="connsiteY7" fmla="*/ 50596 h 362540"/>
              <a:gd name="connsiteX8" fmla="*/ 354569 w 376186"/>
              <a:gd name="connsiteY8" fmla="*/ 14878 h 362540"/>
              <a:gd name="connsiteX9" fmla="*/ 321231 w 376186"/>
              <a:gd name="connsiteY9" fmla="*/ 2971 h 362540"/>
              <a:gd name="connsiteX10" fmla="*/ 268844 w 376186"/>
              <a:gd name="connsiteY10" fmla="*/ 2971 h 362540"/>
              <a:gd name="connsiteX11" fmla="*/ 202169 w 376186"/>
              <a:gd name="connsiteY11" fmla="*/ 36309 h 362540"/>
              <a:gd name="connsiteX12" fmla="*/ 97394 w 376186"/>
              <a:gd name="connsiteY12" fmla="*/ 122034 h 362540"/>
              <a:gd name="connsiteX13" fmla="*/ 11669 w 376186"/>
              <a:gd name="connsiteY13" fmla="*/ 224428 h 362540"/>
              <a:gd name="connsiteX14" fmla="*/ 6906 w 376186"/>
              <a:gd name="connsiteY14" fmla="*/ 350634 h 362540"/>
              <a:gd name="connsiteX15" fmla="*/ 66437 w 376186"/>
              <a:gd name="connsiteY15" fmla="*/ 362540 h 362540"/>
              <a:gd name="connsiteX0-1" fmla="*/ 73581 w 376186"/>
              <a:gd name="connsiteY0-2" fmla="*/ 364921 h 364921"/>
              <a:gd name="connsiteX1-3" fmla="*/ 66437 w 376186"/>
              <a:gd name="connsiteY1-4" fmla="*/ 288721 h 364921"/>
              <a:gd name="connsiteX2-5" fmla="*/ 121206 w 376186"/>
              <a:gd name="connsiteY2-6" fmla="*/ 200615 h 364921"/>
              <a:gd name="connsiteX3-7" fmla="*/ 225981 w 376186"/>
              <a:gd name="connsiteY3-8" fmla="*/ 86315 h 364921"/>
              <a:gd name="connsiteX4-9" fmla="*/ 304562 w 376186"/>
              <a:gd name="connsiteY4-10" fmla="*/ 29165 h 364921"/>
              <a:gd name="connsiteX5-11" fmla="*/ 335519 w 376186"/>
              <a:gd name="connsiteY5-12" fmla="*/ 24403 h 364921"/>
              <a:gd name="connsiteX6-13" fmla="*/ 342662 w 376186"/>
              <a:gd name="connsiteY6-14" fmla="*/ 69646 h 364921"/>
              <a:gd name="connsiteX7-15" fmla="*/ 376000 w 376186"/>
              <a:gd name="connsiteY7-16" fmla="*/ 50596 h 364921"/>
              <a:gd name="connsiteX8-17" fmla="*/ 354569 w 376186"/>
              <a:gd name="connsiteY8-18" fmla="*/ 14878 h 364921"/>
              <a:gd name="connsiteX9-19" fmla="*/ 321231 w 376186"/>
              <a:gd name="connsiteY9-20" fmla="*/ 2971 h 364921"/>
              <a:gd name="connsiteX10-21" fmla="*/ 268844 w 376186"/>
              <a:gd name="connsiteY10-22" fmla="*/ 2971 h 364921"/>
              <a:gd name="connsiteX11-23" fmla="*/ 202169 w 376186"/>
              <a:gd name="connsiteY11-24" fmla="*/ 36309 h 364921"/>
              <a:gd name="connsiteX12-25" fmla="*/ 97394 w 376186"/>
              <a:gd name="connsiteY12-26" fmla="*/ 122034 h 364921"/>
              <a:gd name="connsiteX13-27" fmla="*/ 11669 w 376186"/>
              <a:gd name="connsiteY13-28" fmla="*/ 224428 h 364921"/>
              <a:gd name="connsiteX14-29" fmla="*/ 6906 w 376186"/>
              <a:gd name="connsiteY14-30" fmla="*/ 350634 h 364921"/>
              <a:gd name="connsiteX15-31" fmla="*/ 73581 w 376186"/>
              <a:gd name="connsiteY15-32" fmla="*/ 364921 h 364921"/>
              <a:gd name="connsiteX0-33" fmla="*/ 68880 w 371485"/>
              <a:gd name="connsiteY0-34" fmla="*/ 364921 h 364921"/>
              <a:gd name="connsiteX1-35" fmla="*/ 61736 w 371485"/>
              <a:gd name="connsiteY1-36" fmla="*/ 288721 h 364921"/>
              <a:gd name="connsiteX2-37" fmla="*/ 116505 w 371485"/>
              <a:gd name="connsiteY2-38" fmla="*/ 200615 h 364921"/>
              <a:gd name="connsiteX3-39" fmla="*/ 221280 w 371485"/>
              <a:gd name="connsiteY3-40" fmla="*/ 86315 h 364921"/>
              <a:gd name="connsiteX4-41" fmla="*/ 299861 w 371485"/>
              <a:gd name="connsiteY4-42" fmla="*/ 29165 h 364921"/>
              <a:gd name="connsiteX5-43" fmla="*/ 330818 w 371485"/>
              <a:gd name="connsiteY5-44" fmla="*/ 24403 h 364921"/>
              <a:gd name="connsiteX6-45" fmla="*/ 337961 w 371485"/>
              <a:gd name="connsiteY6-46" fmla="*/ 69646 h 364921"/>
              <a:gd name="connsiteX7-47" fmla="*/ 371299 w 371485"/>
              <a:gd name="connsiteY7-48" fmla="*/ 50596 h 364921"/>
              <a:gd name="connsiteX8-49" fmla="*/ 349868 w 371485"/>
              <a:gd name="connsiteY8-50" fmla="*/ 14878 h 364921"/>
              <a:gd name="connsiteX9-51" fmla="*/ 316530 w 371485"/>
              <a:gd name="connsiteY9-52" fmla="*/ 2971 h 364921"/>
              <a:gd name="connsiteX10-53" fmla="*/ 264143 w 371485"/>
              <a:gd name="connsiteY10-54" fmla="*/ 2971 h 364921"/>
              <a:gd name="connsiteX11-55" fmla="*/ 197468 w 371485"/>
              <a:gd name="connsiteY11-56" fmla="*/ 36309 h 364921"/>
              <a:gd name="connsiteX12-57" fmla="*/ 92693 w 371485"/>
              <a:gd name="connsiteY12-58" fmla="*/ 122034 h 364921"/>
              <a:gd name="connsiteX13-59" fmla="*/ 6968 w 371485"/>
              <a:gd name="connsiteY13-60" fmla="*/ 224428 h 364921"/>
              <a:gd name="connsiteX14-61" fmla="*/ 14111 w 371485"/>
              <a:gd name="connsiteY14-62" fmla="*/ 350634 h 364921"/>
              <a:gd name="connsiteX15-63" fmla="*/ 68880 w 371485"/>
              <a:gd name="connsiteY15-64" fmla="*/ 364921 h 364921"/>
              <a:gd name="connsiteX0-65" fmla="*/ 70332 w 372937"/>
              <a:gd name="connsiteY0-66" fmla="*/ 364921 h 364921"/>
              <a:gd name="connsiteX1-67" fmla="*/ 63188 w 372937"/>
              <a:gd name="connsiteY1-68" fmla="*/ 288721 h 364921"/>
              <a:gd name="connsiteX2-69" fmla="*/ 117957 w 372937"/>
              <a:gd name="connsiteY2-70" fmla="*/ 200615 h 364921"/>
              <a:gd name="connsiteX3-71" fmla="*/ 222732 w 372937"/>
              <a:gd name="connsiteY3-72" fmla="*/ 86315 h 364921"/>
              <a:gd name="connsiteX4-73" fmla="*/ 301313 w 372937"/>
              <a:gd name="connsiteY4-74" fmla="*/ 29165 h 364921"/>
              <a:gd name="connsiteX5-75" fmla="*/ 332270 w 372937"/>
              <a:gd name="connsiteY5-76" fmla="*/ 24403 h 364921"/>
              <a:gd name="connsiteX6-77" fmla="*/ 339413 w 372937"/>
              <a:gd name="connsiteY6-78" fmla="*/ 69646 h 364921"/>
              <a:gd name="connsiteX7-79" fmla="*/ 372751 w 372937"/>
              <a:gd name="connsiteY7-80" fmla="*/ 50596 h 364921"/>
              <a:gd name="connsiteX8-81" fmla="*/ 351320 w 372937"/>
              <a:gd name="connsiteY8-82" fmla="*/ 14878 h 364921"/>
              <a:gd name="connsiteX9-83" fmla="*/ 317982 w 372937"/>
              <a:gd name="connsiteY9-84" fmla="*/ 2971 h 364921"/>
              <a:gd name="connsiteX10-85" fmla="*/ 265595 w 372937"/>
              <a:gd name="connsiteY10-86" fmla="*/ 2971 h 364921"/>
              <a:gd name="connsiteX11-87" fmla="*/ 198920 w 372937"/>
              <a:gd name="connsiteY11-88" fmla="*/ 36309 h 364921"/>
              <a:gd name="connsiteX12-89" fmla="*/ 94145 w 372937"/>
              <a:gd name="connsiteY12-90" fmla="*/ 122034 h 364921"/>
              <a:gd name="connsiteX13-91" fmla="*/ 8420 w 372937"/>
              <a:gd name="connsiteY13-92" fmla="*/ 224428 h 364921"/>
              <a:gd name="connsiteX14-93" fmla="*/ 10801 w 372937"/>
              <a:gd name="connsiteY14-94" fmla="*/ 348253 h 364921"/>
              <a:gd name="connsiteX15-95" fmla="*/ 70332 w 372937"/>
              <a:gd name="connsiteY15-96" fmla="*/ 364921 h 364921"/>
              <a:gd name="connsiteX0-97" fmla="*/ 65479 w 368084"/>
              <a:gd name="connsiteY0-98" fmla="*/ 364921 h 364921"/>
              <a:gd name="connsiteX1-99" fmla="*/ 58335 w 368084"/>
              <a:gd name="connsiteY1-100" fmla="*/ 288721 h 364921"/>
              <a:gd name="connsiteX2-101" fmla="*/ 113104 w 368084"/>
              <a:gd name="connsiteY2-102" fmla="*/ 200615 h 364921"/>
              <a:gd name="connsiteX3-103" fmla="*/ 217879 w 368084"/>
              <a:gd name="connsiteY3-104" fmla="*/ 86315 h 364921"/>
              <a:gd name="connsiteX4-105" fmla="*/ 296460 w 368084"/>
              <a:gd name="connsiteY4-106" fmla="*/ 29165 h 364921"/>
              <a:gd name="connsiteX5-107" fmla="*/ 327417 w 368084"/>
              <a:gd name="connsiteY5-108" fmla="*/ 24403 h 364921"/>
              <a:gd name="connsiteX6-109" fmla="*/ 334560 w 368084"/>
              <a:gd name="connsiteY6-110" fmla="*/ 69646 h 364921"/>
              <a:gd name="connsiteX7-111" fmla="*/ 367898 w 368084"/>
              <a:gd name="connsiteY7-112" fmla="*/ 50596 h 364921"/>
              <a:gd name="connsiteX8-113" fmla="*/ 346467 w 368084"/>
              <a:gd name="connsiteY8-114" fmla="*/ 14878 h 364921"/>
              <a:gd name="connsiteX9-115" fmla="*/ 313129 w 368084"/>
              <a:gd name="connsiteY9-116" fmla="*/ 2971 h 364921"/>
              <a:gd name="connsiteX10-117" fmla="*/ 260742 w 368084"/>
              <a:gd name="connsiteY10-118" fmla="*/ 2971 h 364921"/>
              <a:gd name="connsiteX11-119" fmla="*/ 194067 w 368084"/>
              <a:gd name="connsiteY11-120" fmla="*/ 36309 h 364921"/>
              <a:gd name="connsiteX12-121" fmla="*/ 89292 w 368084"/>
              <a:gd name="connsiteY12-122" fmla="*/ 122034 h 364921"/>
              <a:gd name="connsiteX13-123" fmla="*/ 13092 w 368084"/>
              <a:gd name="connsiteY13-124" fmla="*/ 238716 h 364921"/>
              <a:gd name="connsiteX14-125" fmla="*/ 5948 w 368084"/>
              <a:gd name="connsiteY14-126" fmla="*/ 348253 h 364921"/>
              <a:gd name="connsiteX15-127" fmla="*/ 65479 w 368084"/>
              <a:gd name="connsiteY15-128" fmla="*/ 364921 h 364921"/>
              <a:gd name="connsiteX0-129" fmla="*/ 62414 w 365019"/>
              <a:gd name="connsiteY0-130" fmla="*/ 364921 h 364921"/>
              <a:gd name="connsiteX1-131" fmla="*/ 55270 w 365019"/>
              <a:gd name="connsiteY1-132" fmla="*/ 288721 h 364921"/>
              <a:gd name="connsiteX2-133" fmla="*/ 110039 w 365019"/>
              <a:gd name="connsiteY2-134" fmla="*/ 200615 h 364921"/>
              <a:gd name="connsiteX3-135" fmla="*/ 214814 w 365019"/>
              <a:gd name="connsiteY3-136" fmla="*/ 86315 h 364921"/>
              <a:gd name="connsiteX4-137" fmla="*/ 293395 w 365019"/>
              <a:gd name="connsiteY4-138" fmla="*/ 29165 h 364921"/>
              <a:gd name="connsiteX5-139" fmla="*/ 324352 w 365019"/>
              <a:gd name="connsiteY5-140" fmla="*/ 24403 h 364921"/>
              <a:gd name="connsiteX6-141" fmla="*/ 331495 w 365019"/>
              <a:gd name="connsiteY6-142" fmla="*/ 69646 h 364921"/>
              <a:gd name="connsiteX7-143" fmla="*/ 364833 w 365019"/>
              <a:gd name="connsiteY7-144" fmla="*/ 50596 h 364921"/>
              <a:gd name="connsiteX8-145" fmla="*/ 343402 w 365019"/>
              <a:gd name="connsiteY8-146" fmla="*/ 14878 h 364921"/>
              <a:gd name="connsiteX9-147" fmla="*/ 310064 w 365019"/>
              <a:gd name="connsiteY9-148" fmla="*/ 2971 h 364921"/>
              <a:gd name="connsiteX10-149" fmla="*/ 257677 w 365019"/>
              <a:gd name="connsiteY10-150" fmla="*/ 2971 h 364921"/>
              <a:gd name="connsiteX11-151" fmla="*/ 191002 w 365019"/>
              <a:gd name="connsiteY11-152" fmla="*/ 36309 h 364921"/>
              <a:gd name="connsiteX12-153" fmla="*/ 86227 w 365019"/>
              <a:gd name="connsiteY12-154" fmla="*/ 122034 h 364921"/>
              <a:gd name="connsiteX13-155" fmla="*/ 24314 w 365019"/>
              <a:gd name="connsiteY13-156" fmla="*/ 253003 h 364921"/>
              <a:gd name="connsiteX14-157" fmla="*/ 2883 w 365019"/>
              <a:gd name="connsiteY14-158" fmla="*/ 348253 h 364921"/>
              <a:gd name="connsiteX15-159" fmla="*/ 62414 w 365019"/>
              <a:gd name="connsiteY15-160" fmla="*/ 364921 h 364921"/>
              <a:gd name="connsiteX0-161" fmla="*/ 67570 w 370175"/>
              <a:gd name="connsiteY0-162" fmla="*/ 364921 h 364921"/>
              <a:gd name="connsiteX1-163" fmla="*/ 60426 w 370175"/>
              <a:gd name="connsiteY1-164" fmla="*/ 288721 h 364921"/>
              <a:gd name="connsiteX2-165" fmla="*/ 115195 w 370175"/>
              <a:gd name="connsiteY2-166" fmla="*/ 200615 h 364921"/>
              <a:gd name="connsiteX3-167" fmla="*/ 219970 w 370175"/>
              <a:gd name="connsiteY3-168" fmla="*/ 86315 h 364921"/>
              <a:gd name="connsiteX4-169" fmla="*/ 298551 w 370175"/>
              <a:gd name="connsiteY4-170" fmla="*/ 29165 h 364921"/>
              <a:gd name="connsiteX5-171" fmla="*/ 329508 w 370175"/>
              <a:gd name="connsiteY5-172" fmla="*/ 24403 h 364921"/>
              <a:gd name="connsiteX6-173" fmla="*/ 336651 w 370175"/>
              <a:gd name="connsiteY6-174" fmla="*/ 69646 h 364921"/>
              <a:gd name="connsiteX7-175" fmla="*/ 369989 w 370175"/>
              <a:gd name="connsiteY7-176" fmla="*/ 50596 h 364921"/>
              <a:gd name="connsiteX8-177" fmla="*/ 348558 w 370175"/>
              <a:gd name="connsiteY8-178" fmla="*/ 14878 h 364921"/>
              <a:gd name="connsiteX9-179" fmla="*/ 315220 w 370175"/>
              <a:gd name="connsiteY9-180" fmla="*/ 2971 h 364921"/>
              <a:gd name="connsiteX10-181" fmla="*/ 262833 w 370175"/>
              <a:gd name="connsiteY10-182" fmla="*/ 2971 h 364921"/>
              <a:gd name="connsiteX11-183" fmla="*/ 196158 w 370175"/>
              <a:gd name="connsiteY11-184" fmla="*/ 36309 h 364921"/>
              <a:gd name="connsiteX12-185" fmla="*/ 91383 w 370175"/>
              <a:gd name="connsiteY12-186" fmla="*/ 122034 h 364921"/>
              <a:gd name="connsiteX13-187" fmla="*/ 10420 w 370175"/>
              <a:gd name="connsiteY13-188" fmla="*/ 229191 h 364921"/>
              <a:gd name="connsiteX14-189" fmla="*/ 8039 w 370175"/>
              <a:gd name="connsiteY14-190" fmla="*/ 348253 h 364921"/>
              <a:gd name="connsiteX15-191" fmla="*/ 67570 w 370175"/>
              <a:gd name="connsiteY15-192" fmla="*/ 364921 h 364921"/>
              <a:gd name="connsiteX0-193" fmla="*/ 67570 w 370162"/>
              <a:gd name="connsiteY0-194" fmla="*/ 367770 h 367770"/>
              <a:gd name="connsiteX1-195" fmla="*/ 60426 w 370162"/>
              <a:gd name="connsiteY1-196" fmla="*/ 291570 h 367770"/>
              <a:gd name="connsiteX2-197" fmla="*/ 115195 w 370162"/>
              <a:gd name="connsiteY2-198" fmla="*/ 203464 h 367770"/>
              <a:gd name="connsiteX3-199" fmla="*/ 219970 w 370162"/>
              <a:gd name="connsiteY3-200" fmla="*/ 89164 h 367770"/>
              <a:gd name="connsiteX4-201" fmla="*/ 298551 w 370162"/>
              <a:gd name="connsiteY4-202" fmla="*/ 32014 h 367770"/>
              <a:gd name="connsiteX5-203" fmla="*/ 329508 w 370162"/>
              <a:gd name="connsiteY5-204" fmla="*/ 27252 h 367770"/>
              <a:gd name="connsiteX6-205" fmla="*/ 336651 w 370162"/>
              <a:gd name="connsiteY6-206" fmla="*/ 72495 h 367770"/>
              <a:gd name="connsiteX7-207" fmla="*/ 369989 w 370162"/>
              <a:gd name="connsiteY7-208" fmla="*/ 53445 h 367770"/>
              <a:gd name="connsiteX8-209" fmla="*/ 348558 w 370162"/>
              <a:gd name="connsiteY8-210" fmla="*/ 17727 h 367770"/>
              <a:gd name="connsiteX9-211" fmla="*/ 322364 w 370162"/>
              <a:gd name="connsiteY9-212" fmla="*/ 1058 h 367770"/>
              <a:gd name="connsiteX10-213" fmla="*/ 262833 w 370162"/>
              <a:gd name="connsiteY10-214" fmla="*/ 5820 h 367770"/>
              <a:gd name="connsiteX11-215" fmla="*/ 196158 w 370162"/>
              <a:gd name="connsiteY11-216" fmla="*/ 39158 h 367770"/>
              <a:gd name="connsiteX12-217" fmla="*/ 91383 w 370162"/>
              <a:gd name="connsiteY12-218" fmla="*/ 124883 h 367770"/>
              <a:gd name="connsiteX13-219" fmla="*/ 10420 w 370162"/>
              <a:gd name="connsiteY13-220" fmla="*/ 232040 h 367770"/>
              <a:gd name="connsiteX14-221" fmla="*/ 8039 w 370162"/>
              <a:gd name="connsiteY14-222" fmla="*/ 351102 h 367770"/>
              <a:gd name="connsiteX15-223" fmla="*/ 67570 w 370162"/>
              <a:gd name="connsiteY15-224" fmla="*/ 367770 h 367770"/>
              <a:gd name="connsiteX0-225" fmla="*/ 65571 w 368163"/>
              <a:gd name="connsiteY0-226" fmla="*/ 367770 h 367770"/>
              <a:gd name="connsiteX1-227" fmla="*/ 58427 w 368163"/>
              <a:gd name="connsiteY1-228" fmla="*/ 291570 h 367770"/>
              <a:gd name="connsiteX2-229" fmla="*/ 113196 w 368163"/>
              <a:gd name="connsiteY2-230" fmla="*/ 203464 h 367770"/>
              <a:gd name="connsiteX3-231" fmla="*/ 217971 w 368163"/>
              <a:gd name="connsiteY3-232" fmla="*/ 89164 h 367770"/>
              <a:gd name="connsiteX4-233" fmla="*/ 296552 w 368163"/>
              <a:gd name="connsiteY4-234" fmla="*/ 32014 h 367770"/>
              <a:gd name="connsiteX5-235" fmla="*/ 327509 w 368163"/>
              <a:gd name="connsiteY5-236" fmla="*/ 27252 h 367770"/>
              <a:gd name="connsiteX6-237" fmla="*/ 334652 w 368163"/>
              <a:gd name="connsiteY6-238" fmla="*/ 72495 h 367770"/>
              <a:gd name="connsiteX7-239" fmla="*/ 367990 w 368163"/>
              <a:gd name="connsiteY7-240" fmla="*/ 53445 h 367770"/>
              <a:gd name="connsiteX8-241" fmla="*/ 346559 w 368163"/>
              <a:gd name="connsiteY8-242" fmla="*/ 17727 h 367770"/>
              <a:gd name="connsiteX9-243" fmla="*/ 320365 w 368163"/>
              <a:gd name="connsiteY9-244" fmla="*/ 1058 h 367770"/>
              <a:gd name="connsiteX10-245" fmla="*/ 260834 w 368163"/>
              <a:gd name="connsiteY10-246" fmla="*/ 5820 h 367770"/>
              <a:gd name="connsiteX11-247" fmla="*/ 194159 w 368163"/>
              <a:gd name="connsiteY11-248" fmla="*/ 39158 h 367770"/>
              <a:gd name="connsiteX12-249" fmla="*/ 89384 w 368163"/>
              <a:gd name="connsiteY12-250" fmla="*/ 124883 h 367770"/>
              <a:gd name="connsiteX13-251" fmla="*/ 8421 w 368163"/>
              <a:gd name="connsiteY13-252" fmla="*/ 232040 h 367770"/>
              <a:gd name="connsiteX14-253" fmla="*/ 10802 w 368163"/>
              <a:gd name="connsiteY14-254" fmla="*/ 363008 h 367770"/>
              <a:gd name="connsiteX15-255" fmla="*/ 65571 w 368163"/>
              <a:gd name="connsiteY15-256" fmla="*/ 367770 h 367770"/>
              <a:gd name="connsiteX0-257" fmla="*/ 69657 w 372249"/>
              <a:gd name="connsiteY0-258" fmla="*/ 367770 h 367770"/>
              <a:gd name="connsiteX1-259" fmla="*/ 62513 w 372249"/>
              <a:gd name="connsiteY1-260" fmla="*/ 291570 h 367770"/>
              <a:gd name="connsiteX2-261" fmla="*/ 117282 w 372249"/>
              <a:gd name="connsiteY2-262" fmla="*/ 203464 h 367770"/>
              <a:gd name="connsiteX3-263" fmla="*/ 222057 w 372249"/>
              <a:gd name="connsiteY3-264" fmla="*/ 89164 h 367770"/>
              <a:gd name="connsiteX4-265" fmla="*/ 300638 w 372249"/>
              <a:gd name="connsiteY4-266" fmla="*/ 32014 h 367770"/>
              <a:gd name="connsiteX5-267" fmla="*/ 331595 w 372249"/>
              <a:gd name="connsiteY5-268" fmla="*/ 27252 h 367770"/>
              <a:gd name="connsiteX6-269" fmla="*/ 338738 w 372249"/>
              <a:gd name="connsiteY6-270" fmla="*/ 72495 h 367770"/>
              <a:gd name="connsiteX7-271" fmla="*/ 372076 w 372249"/>
              <a:gd name="connsiteY7-272" fmla="*/ 53445 h 367770"/>
              <a:gd name="connsiteX8-273" fmla="*/ 350645 w 372249"/>
              <a:gd name="connsiteY8-274" fmla="*/ 17727 h 367770"/>
              <a:gd name="connsiteX9-275" fmla="*/ 324451 w 372249"/>
              <a:gd name="connsiteY9-276" fmla="*/ 1058 h 367770"/>
              <a:gd name="connsiteX10-277" fmla="*/ 264920 w 372249"/>
              <a:gd name="connsiteY10-278" fmla="*/ 5820 h 367770"/>
              <a:gd name="connsiteX11-279" fmla="*/ 198245 w 372249"/>
              <a:gd name="connsiteY11-280" fmla="*/ 39158 h 367770"/>
              <a:gd name="connsiteX12-281" fmla="*/ 93470 w 372249"/>
              <a:gd name="connsiteY12-282" fmla="*/ 124883 h 367770"/>
              <a:gd name="connsiteX13-283" fmla="*/ 12507 w 372249"/>
              <a:gd name="connsiteY13-284" fmla="*/ 232040 h 367770"/>
              <a:gd name="connsiteX14-285" fmla="*/ 14888 w 372249"/>
              <a:gd name="connsiteY14-286" fmla="*/ 363008 h 367770"/>
              <a:gd name="connsiteX15-287" fmla="*/ 69657 w 372249"/>
              <a:gd name="connsiteY15-288" fmla="*/ 367770 h 367770"/>
              <a:gd name="connsiteX0-289" fmla="*/ 69657 w 372249"/>
              <a:gd name="connsiteY0-290" fmla="*/ 367770 h 369047"/>
              <a:gd name="connsiteX1-291" fmla="*/ 62513 w 372249"/>
              <a:gd name="connsiteY1-292" fmla="*/ 291570 h 369047"/>
              <a:gd name="connsiteX2-293" fmla="*/ 117282 w 372249"/>
              <a:gd name="connsiteY2-294" fmla="*/ 203464 h 369047"/>
              <a:gd name="connsiteX3-295" fmla="*/ 222057 w 372249"/>
              <a:gd name="connsiteY3-296" fmla="*/ 89164 h 369047"/>
              <a:gd name="connsiteX4-297" fmla="*/ 300638 w 372249"/>
              <a:gd name="connsiteY4-298" fmla="*/ 32014 h 369047"/>
              <a:gd name="connsiteX5-299" fmla="*/ 331595 w 372249"/>
              <a:gd name="connsiteY5-300" fmla="*/ 27252 h 369047"/>
              <a:gd name="connsiteX6-301" fmla="*/ 338738 w 372249"/>
              <a:gd name="connsiteY6-302" fmla="*/ 72495 h 369047"/>
              <a:gd name="connsiteX7-303" fmla="*/ 372076 w 372249"/>
              <a:gd name="connsiteY7-304" fmla="*/ 53445 h 369047"/>
              <a:gd name="connsiteX8-305" fmla="*/ 350645 w 372249"/>
              <a:gd name="connsiteY8-306" fmla="*/ 17727 h 369047"/>
              <a:gd name="connsiteX9-307" fmla="*/ 324451 w 372249"/>
              <a:gd name="connsiteY9-308" fmla="*/ 1058 h 369047"/>
              <a:gd name="connsiteX10-309" fmla="*/ 264920 w 372249"/>
              <a:gd name="connsiteY10-310" fmla="*/ 5820 h 369047"/>
              <a:gd name="connsiteX11-311" fmla="*/ 198245 w 372249"/>
              <a:gd name="connsiteY11-312" fmla="*/ 39158 h 369047"/>
              <a:gd name="connsiteX12-313" fmla="*/ 93470 w 372249"/>
              <a:gd name="connsiteY12-314" fmla="*/ 124883 h 369047"/>
              <a:gd name="connsiteX13-315" fmla="*/ 12507 w 372249"/>
              <a:gd name="connsiteY13-316" fmla="*/ 232040 h 369047"/>
              <a:gd name="connsiteX14-317" fmla="*/ 14888 w 372249"/>
              <a:gd name="connsiteY14-318" fmla="*/ 363008 h 369047"/>
              <a:gd name="connsiteX15-319" fmla="*/ 69657 w 372249"/>
              <a:gd name="connsiteY15-320" fmla="*/ 367770 h 369047"/>
              <a:gd name="connsiteX0-321" fmla="*/ 69657 w 372249"/>
              <a:gd name="connsiteY0-322" fmla="*/ 367770 h 369047"/>
              <a:gd name="connsiteX1-323" fmla="*/ 62513 w 372249"/>
              <a:gd name="connsiteY1-324" fmla="*/ 291570 h 369047"/>
              <a:gd name="connsiteX2-325" fmla="*/ 117282 w 372249"/>
              <a:gd name="connsiteY2-326" fmla="*/ 203464 h 369047"/>
              <a:gd name="connsiteX3-327" fmla="*/ 222057 w 372249"/>
              <a:gd name="connsiteY3-328" fmla="*/ 89164 h 369047"/>
              <a:gd name="connsiteX4-329" fmla="*/ 300638 w 372249"/>
              <a:gd name="connsiteY4-330" fmla="*/ 32014 h 369047"/>
              <a:gd name="connsiteX5-331" fmla="*/ 331595 w 372249"/>
              <a:gd name="connsiteY5-332" fmla="*/ 27252 h 369047"/>
              <a:gd name="connsiteX6-333" fmla="*/ 338738 w 372249"/>
              <a:gd name="connsiteY6-334" fmla="*/ 72495 h 369047"/>
              <a:gd name="connsiteX7-335" fmla="*/ 372076 w 372249"/>
              <a:gd name="connsiteY7-336" fmla="*/ 53445 h 369047"/>
              <a:gd name="connsiteX8-337" fmla="*/ 350645 w 372249"/>
              <a:gd name="connsiteY8-338" fmla="*/ 17727 h 369047"/>
              <a:gd name="connsiteX9-339" fmla="*/ 324451 w 372249"/>
              <a:gd name="connsiteY9-340" fmla="*/ 1058 h 369047"/>
              <a:gd name="connsiteX10-341" fmla="*/ 264920 w 372249"/>
              <a:gd name="connsiteY10-342" fmla="*/ 5820 h 369047"/>
              <a:gd name="connsiteX11-343" fmla="*/ 198245 w 372249"/>
              <a:gd name="connsiteY11-344" fmla="*/ 39158 h 369047"/>
              <a:gd name="connsiteX12-345" fmla="*/ 93470 w 372249"/>
              <a:gd name="connsiteY12-346" fmla="*/ 124883 h 369047"/>
              <a:gd name="connsiteX13-347" fmla="*/ 12507 w 372249"/>
              <a:gd name="connsiteY13-348" fmla="*/ 232040 h 369047"/>
              <a:gd name="connsiteX14-349" fmla="*/ 14888 w 372249"/>
              <a:gd name="connsiteY14-350" fmla="*/ 363008 h 369047"/>
              <a:gd name="connsiteX15-351" fmla="*/ 69657 w 372249"/>
              <a:gd name="connsiteY15-352" fmla="*/ 367770 h 3690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</a:cxnLst>
            <a:rect l="l" t="t" r="r" b="b"/>
            <a:pathLst>
              <a:path w="372249" h="369047">
                <a:moveTo>
                  <a:pt x="69657" y="367770"/>
                </a:moveTo>
                <a:cubicBezTo>
                  <a:pt x="65093" y="344354"/>
                  <a:pt x="54576" y="318954"/>
                  <a:pt x="62513" y="291570"/>
                </a:cubicBezTo>
                <a:cubicBezTo>
                  <a:pt x="70451" y="264186"/>
                  <a:pt x="90691" y="237198"/>
                  <a:pt x="117282" y="203464"/>
                </a:cubicBezTo>
                <a:cubicBezTo>
                  <a:pt x="143873" y="169730"/>
                  <a:pt x="191498" y="117739"/>
                  <a:pt x="222057" y="89164"/>
                </a:cubicBezTo>
                <a:cubicBezTo>
                  <a:pt x="252616" y="60589"/>
                  <a:pt x="282382" y="42333"/>
                  <a:pt x="300638" y="32014"/>
                </a:cubicBezTo>
                <a:cubicBezTo>
                  <a:pt x="318894" y="21695"/>
                  <a:pt x="325245" y="20505"/>
                  <a:pt x="331595" y="27252"/>
                </a:cubicBezTo>
                <a:cubicBezTo>
                  <a:pt x="337945" y="33999"/>
                  <a:pt x="331991" y="68130"/>
                  <a:pt x="338738" y="72495"/>
                </a:cubicBezTo>
                <a:cubicBezTo>
                  <a:pt x="345485" y="76860"/>
                  <a:pt x="370092" y="62573"/>
                  <a:pt x="372076" y="53445"/>
                </a:cubicBezTo>
                <a:cubicBezTo>
                  <a:pt x="374060" y="44317"/>
                  <a:pt x="358582" y="26458"/>
                  <a:pt x="350645" y="17727"/>
                </a:cubicBezTo>
                <a:cubicBezTo>
                  <a:pt x="342708" y="8996"/>
                  <a:pt x="338738" y="3042"/>
                  <a:pt x="324451" y="1058"/>
                </a:cubicBezTo>
                <a:cubicBezTo>
                  <a:pt x="310164" y="-926"/>
                  <a:pt x="285954" y="-530"/>
                  <a:pt x="264920" y="5820"/>
                </a:cubicBezTo>
                <a:cubicBezTo>
                  <a:pt x="243886" y="12170"/>
                  <a:pt x="226820" y="19314"/>
                  <a:pt x="198245" y="39158"/>
                </a:cubicBezTo>
                <a:cubicBezTo>
                  <a:pt x="169670" y="59002"/>
                  <a:pt x="124426" y="92736"/>
                  <a:pt x="93470" y="124883"/>
                </a:cubicBezTo>
                <a:cubicBezTo>
                  <a:pt x="62514" y="157030"/>
                  <a:pt x="27588" y="193940"/>
                  <a:pt x="12507" y="232040"/>
                </a:cubicBezTo>
                <a:cubicBezTo>
                  <a:pt x="-2574" y="270140"/>
                  <a:pt x="-6543" y="326099"/>
                  <a:pt x="14888" y="363008"/>
                </a:cubicBezTo>
                <a:cubicBezTo>
                  <a:pt x="37907" y="374120"/>
                  <a:pt x="51401" y="366183"/>
                  <a:pt x="69657" y="3677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946169" y="2161210"/>
            <a:ext cx="819150" cy="836612"/>
          </a:xfrm>
          <a:custGeom>
            <a:avLst/>
            <a:gdLst>
              <a:gd name="connsiteX0" fmla="*/ 803678 w 810185"/>
              <a:gd name="connsiteY0" fmla="*/ 10218 h 843865"/>
              <a:gd name="connsiteX1" fmla="*/ 741766 w 810185"/>
              <a:gd name="connsiteY1" fmla="*/ 57843 h 843865"/>
              <a:gd name="connsiteX2" fmla="*/ 577460 w 810185"/>
              <a:gd name="connsiteY2" fmla="*/ 219768 h 843865"/>
              <a:gd name="connsiteX3" fmla="*/ 339335 w 810185"/>
              <a:gd name="connsiteY3" fmla="*/ 510281 h 843865"/>
              <a:gd name="connsiteX4" fmla="*/ 236941 w 810185"/>
              <a:gd name="connsiteY4" fmla="*/ 617437 h 843865"/>
              <a:gd name="connsiteX5" fmla="*/ 141691 w 810185"/>
              <a:gd name="connsiteY5" fmla="*/ 731737 h 843865"/>
              <a:gd name="connsiteX6" fmla="*/ 29772 w 810185"/>
              <a:gd name="connsiteY6" fmla="*/ 815081 h 843865"/>
              <a:gd name="connsiteX7" fmla="*/ 3578 w 810185"/>
              <a:gd name="connsiteY7" fmla="*/ 807937 h 843865"/>
              <a:gd name="connsiteX8" fmla="*/ 3578 w 810185"/>
              <a:gd name="connsiteY8" fmla="*/ 838893 h 843865"/>
              <a:gd name="connsiteX9" fmla="*/ 39297 w 810185"/>
              <a:gd name="connsiteY9" fmla="*/ 836512 h 843865"/>
              <a:gd name="connsiteX10" fmla="*/ 153597 w 810185"/>
              <a:gd name="connsiteY10" fmla="*/ 746025 h 843865"/>
              <a:gd name="connsiteX11" fmla="*/ 260753 w 810185"/>
              <a:gd name="connsiteY11" fmla="*/ 617437 h 843865"/>
              <a:gd name="connsiteX12" fmla="*/ 460778 w 810185"/>
              <a:gd name="connsiteY12" fmla="*/ 398362 h 843865"/>
              <a:gd name="connsiteX13" fmla="*/ 596510 w 810185"/>
              <a:gd name="connsiteY13" fmla="*/ 238818 h 843865"/>
              <a:gd name="connsiteX14" fmla="*/ 803678 w 810185"/>
              <a:gd name="connsiteY14" fmla="*/ 10218 h 843865"/>
              <a:gd name="connsiteX0-1" fmla="*/ 803678 w 810185"/>
              <a:gd name="connsiteY0-2" fmla="*/ 10218 h 843865"/>
              <a:gd name="connsiteX1-3" fmla="*/ 741766 w 810185"/>
              <a:gd name="connsiteY1-4" fmla="*/ 57843 h 843865"/>
              <a:gd name="connsiteX2-5" fmla="*/ 577460 w 810185"/>
              <a:gd name="connsiteY2-6" fmla="*/ 219768 h 843865"/>
              <a:gd name="connsiteX3-7" fmla="*/ 339335 w 810185"/>
              <a:gd name="connsiteY3-8" fmla="*/ 510281 h 843865"/>
              <a:gd name="connsiteX4-9" fmla="*/ 236941 w 810185"/>
              <a:gd name="connsiteY4-10" fmla="*/ 617437 h 843865"/>
              <a:gd name="connsiteX5-11" fmla="*/ 141691 w 810185"/>
              <a:gd name="connsiteY5-12" fmla="*/ 731737 h 843865"/>
              <a:gd name="connsiteX6-13" fmla="*/ 29772 w 810185"/>
              <a:gd name="connsiteY6-14" fmla="*/ 815081 h 843865"/>
              <a:gd name="connsiteX7-15" fmla="*/ 3578 w 810185"/>
              <a:gd name="connsiteY7-16" fmla="*/ 807937 h 843865"/>
              <a:gd name="connsiteX8-17" fmla="*/ 3578 w 810185"/>
              <a:gd name="connsiteY8-18" fmla="*/ 838893 h 843865"/>
              <a:gd name="connsiteX9-19" fmla="*/ 39297 w 810185"/>
              <a:gd name="connsiteY9-20" fmla="*/ 836512 h 843865"/>
              <a:gd name="connsiteX10-21" fmla="*/ 153597 w 810185"/>
              <a:gd name="connsiteY10-22" fmla="*/ 746025 h 843865"/>
              <a:gd name="connsiteX11-23" fmla="*/ 260753 w 810185"/>
              <a:gd name="connsiteY11-24" fmla="*/ 617437 h 843865"/>
              <a:gd name="connsiteX12-25" fmla="*/ 460778 w 810185"/>
              <a:gd name="connsiteY12-26" fmla="*/ 398362 h 843865"/>
              <a:gd name="connsiteX13-27" fmla="*/ 596510 w 810185"/>
              <a:gd name="connsiteY13-28" fmla="*/ 238818 h 843865"/>
              <a:gd name="connsiteX14-29" fmla="*/ 770341 w 810185"/>
              <a:gd name="connsiteY14-30" fmla="*/ 48318 h 843865"/>
              <a:gd name="connsiteX15" fmla="*/ 803678 w 810185"/>
              <a:gd name="connsiteY15" fmla="*/ 10218 h 843865"/>
              <a:gd name="connsiteX0-31" fmla="*/ 803678 w 807206"/>
              <a:gd name="connsiteY0-32" fmla="*/ 70 h 833717"/>
              <a:gd name="connsiteX1-33" fmla="*/ 741766 w 807206"/>
              <a:gd name="connsiteY1-34" fmla="*/ 47695 h 833717"/>
              <a:gd name="connsiteX2-35" fmla="*/ 577460 w 807206"/>
              <a:gd name="connsiteY2-36" fmla="*/ 209620 h 833717"/>
              <a:gd name="connsiteX3-37" fmla="*/ 339335 w 807206"/>
              <a:gd name="connsiteY3-38" fmla="*/ 500133 h 833717"/>
              <a:gd name="connsiteX4-39" fmla="*/ 236941 w 807206"/>
              <a:gd name="connsiteY4-40" fmla="*/ 607289 h 833717"/>
              <a:gd name="connsiteX5-41" fmla="*/ 141691 w 807206"/>
              <a:gd name="connsiteY5-42" fmla="*/ 721589 h 833717"/>
              <a:gd name="connsiteX6-43" fmla="*/ 29772 w 807206"/>
              <a:gd name="connsiteY6-44" fmla="*/ 804933 h 833717"/>
              <a:gd name="connsiteX7-45" fmla="*/ 3578 w 807206"/>
              <a:gd name="connsiteY7-46" fmla="*/ 797789 h 833717"/>
              <a:gd name="connsiteX8-47" fmla="*/ 3578 w 807206"/>
              <a:gd name="connsiteY8-48" fmla="*/ 828745 h 833717"/>
              <a:gd name="connsiteX9-49" fmla="*/ 39297 w 807206"/>
              <a:gd name="connsiteY9-50" fmla="*/ 826364 h 833717"/>
              <a:gd name="connsiteX10-51" fmla="*/ 153597 w 807206"/>
              <a:gd name="connsiteY10-52" fmla="*/ 735877 h 833717"/>
              <a:gd name="connsiteX11-53" fmla="*/ 260753 w 807206"/>
              <a:gd name="connsiteY11-54" fmla="*/ 607289 h 833717"/>
              <a:gd name="connsiteX12-55" fmla="*/ 460778 w 807206"/>
              <a:gd name="connsiteY12-56" fmla="*/ 388214 h 833717"/>
              <a:gd name="connsiteX13-57" fmla="*/ 596510 w 807206"/>
              <a:gd name="connsiteY13-58" fmla="*/ 228670 h 833717"/>
              <a:gd name="connsiteX14-59" fmla="*/ 777485 w 807206"/>
              <a:gd name="connsiteY14-60" fmla="*/ 42933 h 833717"/>
              <a:gd name="connsiteX15-61" fmla="*/ 803678 w 807206"/>
              <a:gd name="connsiteY15-62" fmla="*/ 70 h 833717"/>
              <a:gd name="connsiteX0-63" fmla="*/ 803678 w 818289"/>
              <a:gd name="connsiteY0-64" fmla="*/ 3327 h 836974"/>
              <a:gd name="connsiteX1-65" fmla="*/ 741766 w 818289"/>
              <a:gd name="connsiteY1-66" fmla="*/ 50952 h 836974"/>
              <a:gd name="connsiteX2-67" fmla="*/ 577460 w 818289"/>
              <a:gd name="connsiteY2-68" fmla="*/ 212877 h 836974"/>
              <a:gd name="connsiteX3-69" fmla="*/ 339335 w 818289"/>
              <a:gd name="connsiteY3-70" fmla="*/ 503390 h 836974"/>
              <a:gd name="connsiteX4-71" fmla="*/ 236941 w 818289"/>
              <a:gd name="connsiteY4-72" fmla="*/ 610546 h 836974"/>
              <a:gd name="connsiteX5-73" fmla="*/ 141691 w 818289"/>
              <a:gd name="connsiteY5-74" fmla="*/ 724846 h 836974"/>
              <a:gd name="connsiteX6-75" fmla="*/ 29772 w 818289"/>
              <a:gd name="connsiteY6-76" fmla="*/ 808190 h 836974"/>
              <a:gd name="connsiteX7-77" fmla="*/ 3578 w 818289"/>
              <a:gd name="connsiteY7-78" fmla="*/ 801046 h 836974"/>
              <a:gd name="connsiteX8-79" fmla="*/ 3578 w 818289"/>
              <a:gd name="connsiteY8-80" fmla="*/ 832002 h 836974"/>
              <a:gd name="connsiteX9-81" fmla="*/ 39297 w 818289"/>
              <a:gd name="connsiteY9-82" fmla="*/ 829621 h 836974"/>
              <a:gd name="connsiteX10-83" fmla="*/ 153597 w 818289"/>
              <a:gd name="connsiteY10-84" fmla="*/ 739134 h 836974"/>
              <a:gd name="connsiteX11-85" fmla="*/ 260753 w 818289"/>
              <a:gd name="connsiteY11-86" fmla="*/ 610546 h 836974"/>
              <a:gd name="connsiteX12-87" fmla="*/ 460778 w 818289"/>
              <a:gd name="connsiteY12-88" fmla="*/ 391471 h 836974"/>
              <a:gd name="connsiteX13-89" fmla="*/ 596510 w 818289"/>
              <a:gd name="connsiteY13-90" fmla="*/ 231927 h 836974"/>
              <a:gd name="connsiteX14-91" fmla="*/ 798917 w 818289"/>
              <a:gd name="connsiteY14-92" fmla="*/ 29522 h 836974"/>
              <a:gd name="connsiteX15-93" fmla="*/ 803678 w 818289"/>
              <a:gd name="connsiteY15-94" fmla="*/ 3327 h 8369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61" y="connsiteY15-62"/>
              </a:cxn>
            </a:cxnLst>
            <a:rect l="l" t="t" r="r" b="b"/>
            <a:pathLst>
              <a:path w="818289" h="836974">
                <a:moveTo>
                  <a:pt x="803678" y="3327"/>
                </a:moveTo>
                <a:cubicBezTo>
                  <a:pt x="794153" y="6899"/>
                  <a:pt x="779469" y="16027"/>
                  <a:pt x="741766" y="50952"/>
                </a:cubicBezTo>
                <a:cubicBezTo>
                  <a:pt x="704063" y="85877"/>
                  <a:pt x="644532" y="137471"/>
                  <a:pt x="577460" y="212877"/>
                </a:cubicBezTo>
                <a:cubicBezTo>
                  <a:pt x="510388" y="288283"/>
                  <a:pt x="396088" y="437112"/>
                  <a:pt x="339335" y="503390"/>
                </a:cubicBezTo>
                <a:cubicBezTo>
                  <a:pt x="282582" y="569668"/>
                  <a:pt x="269882" y="573637"/>
                  <a:pt x="236941" y="610546"/>
                </a:cubicBezTo>
                <a:cubicBezTo>
                  <a:pt x="204000" y="647455"/>
                  <a:pt x="176219" y="691905"/>
                  <a:pt x="141691" y="724846"/>
                </a:cubicBezTo>
                <a:cubicBezTo>
                  <a:pt x="107163" y="757787"/>
                  <a:pt x="52791" y="795490"/>
                  <a:pt x="29772" y="808190"/>
                </a:cubicBezTo>
                <a:cubicBezTo>
                  <a:pt x="6753" y="820890"/>
                  <a:pt x="7944" y="797077"/>
                  <a:pt x="3578" y="801046"/>
                </a:cubicBezTo>
                <a:cubicBezTo>
                  <a:pt x="-788" y="805015"/>
                  <a:pt x="-1582" y="790727"/>
                  <a:pt x="3578" y="832002"/>
                </a:cubicBezTo>
                <a:cubicBezTo>
                  <a:pt x="15484" y="831208"/>
                  <a:pt x="14294" y="845099"/>
                  <a:pt x="39297" y="829621"/>
                </a:cubicBezTo>
                <a:cubicBezTo>
                  <a:pt x="64300" y="814143"/>
                  <a:pt x="116688" y="775646"/>
                  <a:pt x="153597" y="739134"/>
                </a:cubicBezTo>
                <a:cubicBezTo>
                  <a:pt x="190506" y="702622"/>
                  <a:pt x="209556" y="668490"/>
                  <a:pt x="260753" y="610546"/>
                </a:cubicBezTo>
                <a:cubicBezTo>
                  <a:pt x="311950" y="552602"/>
                  <a:pt x="404819" y="454574"/>
                  <a:pt x="460778" y="391471"/>
                </a:cubicBezTo>
                <a:cubicBezTo>
                  <a:pt x="516737" y="328368"/>
                  <a:pt x="540154" y="292252"/>
                  <a:pt x="596510" y="231927"/>
                </a:cubicBezTo>
                <a:cubicBezTo>
                  <a:pt x="652866" y="171602"/>
                  <a:pt x="764389" y="67622"/>
                  <a:pt x="798917" y="29522"/>
                </a:cubicBezTo>
                <a:cubicBezTo>
                  <a:pt x="833445" y="-8578"/>
                  <a:pt x="813203" y="-245"/>
                  <a:pt x="803678" y="3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6098569" y="2167560"/>
            <a:ext cx="681038" cy="855662"/>
          </a:xfrm>
          <a:custGeom>
            <a:avLst/>
            <a:gdLst>
              <a:gd name="connsiteX0" fmla="*/ 647538 w 670929"/>
              <a:gd name="connsiteY0" fmla="*/ 1712 h 854214"/>
              <a:gd name="connsiteX1" fmla="*/ 499901 w 670929"/>
              <a:gd name="connsiteY1" fmla="*/ 132680 h 854214"/>
              <a:gd name="connsiteX2" fmla="*/ 271301 w 670929"/>
              <a:gd name="connsiteY2" fmla="*/ 401762 h 854214"/>
              <a:gd name="connsiteX3" fmla="*/ 149857 w 670929"/>
              <a:gd name="connsiteY3" fmla="*/ 549399 h 854214"/>
              <a:gd name="connsiteX4" fmla="*/ 54607 w 670929"/>
              <a:gd name="connsiteY4" fmla="*/ 649412 h 854214"/>
              <a:gd name="connsiteX5" fmla="*/ 40319 w 670929"/>
              <a:gd name="connsiteY5" fmla="*/ 716087 h 854214"/>
              <a:gd name="connsiteX6" fmla="*/ 2219 w 670929"/>
              <a:gd name="connsiteY6" fmla="*/ 780380 h 854214"/>
              <a:gd name="connsiteX7" fmla="*/ 11744 w 670929"/>
              <a:gd name="connsiteY7" fmla="*/ 839912 h 854214"/>
              <a:gd name="connsiteX8" fmla="*/ 59369 w 670929"/>
              <a:gd name="connsiteY8" fmla="*/ 854199 h 854214"/>
              <a:gd name="connsiteX9" fmla="*/ 95088 w 670929"/>
              <a:gd name="connsiteY9" fmla="*/ 842293 h 854214"/>
              <a:gd name="connsiteX10" fmla="*/ 83182 w 670929"/>
              <a:gd name="connsiteY10" fmla="*/ 825624 h 854214"/>
              <a:gd name="connsiteX11" fmla="*/ 49844 w 670929"/>
              <a:gd name="connsiteY11" fmla="*/ 811337 h 854214"/>
              <a:gd name="connsiteX12" fmla="*/ 68894 w 670929"/>
              <a:gd name="connsiteY12" fmla="*/ 756568 h 854214"/>
              <a:gd name="connsiteX13" fmla="*/ 240344 w 670929"/>
              <a:gd name="connsiteY13" fmla="*/ 535112 h 854214"/>
              <a:gd name="connsiteX14" fmla="*/ 507044 w 670929"/>
              <a:gd name="connsiteY14" fmla="*/ 223168 h 854214"/>
              <a:gd name="connsiteX15" fmla="*/ 652301 w 670929"/>
              <a:gd name="connsiteY15" fmla="*/ 68387 h 854214"/>
              <a:gd name="connsiteX16" fmla="*/ 647538 w 670929"/>
              <a:gd name="connsiteY16" fmla="*/ 1712 h 854214"/>
              <a:gd name="connsiteX0-1" fmla="*/ 647538 w 678000"/>
              <a:gd name="connsiteY0-2" fmla="*/ 2305 h 854807"/>
              <a:gd name="connsiteX1-3" fmla="*/ 499901 w 678000"/>
              <a:gd name="connsiteY1-4" fmla="*/ 133273 h 854807"/>
              <a:gd name="connsiteX2-5" fmla="*/ 271301 w 678000"/>
              <a:gd name="connsiteY2-6" fmla="*/ 402355 h 854807"/>
              <a:gd name="connsiteX3-7" fmla="*/ 149857 w 678000"/>
              <a:gd name="connsiteY3-8" fmla="*/ 549992 h 854807"/>
              <a:gd name="connsiteX4-9" fmla="*/ 54607 w 678000"/>
              <a:gd name="connsiteY4-10" fmla="*/ 650005 h 854807"/>
              <a:gd name="connsiteX5-11" fmla="*/ 40319 w 678000"/>
              <a:gd name="connsiteY5-12" fmla="*/ 716680 h 854807"/>
              <a:gd name="connsiteX6-13" fmla="*/ 2219 w 678000"/>
              <a:gd name="connsiteY6-14" fmla="*/ 780973 h 854807"/>
              <a:gd name="connsiteX7-15" fmla="*/ 11744 w 678000"/>
              <a:gd name="connsiteY7-16" fmla="*/ 840505 h 854807"/>
              <a:gd name="connsiteX8-17" fmla="*/ 59369 w 678000"/>
              <a:gd name="connsiteY8-18" fmla="*/ 854792 h 854807"/>
              <a:gd name="connsiteX9-19" fmla="*/ 95088 w 678000"/>
              <a:gd name="connsiteY9-20" fmla="*/ 842886 h 854807"/>
              <a:gd name="connsiteX10-21" fmla="*/ 83182 w 678000"/>
              <a:gd name="connsiteY10-22" fmla="*/ 826217 h 854807"/>
              <a:gd name="connsiteX11-23" fmla="*/ 49844 w 678000"/>
              <a:gd name="connsiteY11-24" fmla="*/ 811930 h 854807"/>
              <a:gd name="connsiteX12-25" fmla="*/ 68894 w 678000"/>
              <a:gd name="connsiteY12-26" fmla="*/ 757161 h 854807"/>
              <a:gd name="connsiteX13-27" fmla="*/ 240344 w 678000"/>
              <a:gd name="connsiteY13-28" fmla="*/ 535705 h 854807"/>
              <a:gd name="connsiteX14-29" fmla="*/ 507044 w 678000"/>
              <a:gd name="connsiteY14-30" fmla="*/ 223761 h 854807"/>
              <a:gd name="connsiteX15-31" fmla="*/ 652301 w 678000"/>
              <a:gd name="connsiteY15-32" fmla="*/ 68980 h 854807"/>
              <a:gd name="connsiteX16-33" fmla="*/ 647538 w 678000"/>
              <a:gd name="connsiteY16-34" fmla="*/ 2305 h 854807"/>
              <a:gd name="connsiteX0-35" fmla="*/ 647538 w 681091"/>
              <a:gd name="connsiteY0-36" fmla="*/ 2932 h 855434"/>
              <a:gd name="connsiteX1-37" fmla="*/ 499901 w 681091"/>
              <a:gd name="connsiteY1-38" fmla="*/ 133900 h 855434"/>
              <a:gd name="connsiteX2-39" fmla="*/ 271301 w 681091"/>
              <a:gd name="connsiteY2-40" fmla="*/ 402982 h 855434"/>
              <a:gd name="connsiteX3-41" fmla="*/ 149857 w 681091"/>
              <a:gd name="connsiteY3-42" fmla="*/ 550619 h 855434"/>
              <a:gd name="connsiteX4-43" fmla="*/ 54607 w 681091"/>
              <a:gd name="connsiteY4-44" fmla="*/ 650632 h 855434"/>
              <a:gd name="connsiteX5-45" fmla="*/ 40319 w 681091"/>
              <a:gd name="connsiteY5-46" fmla="*/ 717307 h 855434"/>
              <a:gd name="connsiteX6-47" fmla="*/ 2219 w 681091"/>
              <a:gd name="connsiteY6-48" fmla="*/ 781600 h 855434"/>
              <a:gd name="connsiteX7-49" fmla="*/ 11744 w 681091"/>
              <a:gd name="connsiteY7-50" fmla="*/ 841132 h 855434"/>
              <a:gd name="connsiteX8-51" fmla="*/ 59369 w 681091"/>
              <a:gd name="connsiteY8-52" fmla="*/ 855419 h 855434"/>
              <a:gd name="connsiteX9-53" fmla="*/ 95088 w 681091"/>
              <a:gd name="connsiteY9-54" fmla="*/ 843513 h 855434"/>
              <a:gd name="connsiteX10-55" fmla="*/ 83182 w 681091"/>
              <a:gd name="connsiteY10-56" fmla="*/ 826844 h 855434"/>
              <a:gd name="connsiteX11-57" fmla="*/ 49844 w 681091"/>
              <a:gd name="connsiteY11-58" fmla="*/ 812557 h 855434"/>
              <a:gd name="connsiteX12-59" fmla="*/ 68894 w 681091"/>
              <a:gd name="connsiteY12-60" fmla="*/ 757788 h 855434"/>
              <a:gd name="connsiteX13-61" fmla="*/ 240344 w 681091"/>
              <a:gd name="connsiteY13-62" fmla="*/ 536332 h 855434"/>
              <a:gd name="connsiteX14-63" fmla="*/ 507044 w 681091"/>
              <a:gd name="connsiteY14-64" fmla="*/ 224388 h 855434"/>
              <a:gd name="connsiteX15-65" fmla="*/ 652301 w 681091"/>
              <a:gd name="connsiteY15-66" fmla="*/ 69607 h 855434"/>
              <a:gd name="connsiteX16-67" fmla="*/ 647538 w 681091"/>
              <a:gd name="connsiteY16-68" fmla="*/ 2932 h 8554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681091" h="855434">
                <a:moveTo>
                  <a:pt x="647538" y="2932"/>
                </a:moveTo>
                <a:cubicBezTo>
                  <a:pt x="622138" y="13647"/>
                  <a:pt x="562607" y="67225"/>
                  <a:pt x="499901" y="133900"/>
                </a:cubicBezTo>
                <a:cubicBezTo>
                  <a:pt x="437195" y="200575"/>
                  <a:pt x="329642" y="333529"/>
                  <a:pt x="271301" y="402982"/>
                </a:cubicBezTo>
                <a:cubicBezTo>
                  <a:pt x="212960" y="472435"/>
                  <a:pt x="185973" y="509344"/>
                  <a:pt x="149857" y="550619"/>
                </a:cubicBezTo>
                <a:cubicBezTo>
                  <a:pt x="113741" y="591894"/>
                  <a:pt x="72863" y="622851"/>
                  <a:pt x="54607" y="650632"/>
                </a:cubicBezTo>
                <a:cubicBezTo>
                  <a:pt x="36351" y="678413"/>
                  <a:pt x="49050" y="695479"/>
                  <a:pt x="40319" y="717307"/>
                </a:cubicBezTo>
                <a:cubicBezTo>
                  <a:pt x="31588" y="739135"/>
                  <a:pt x="6981" y="760963"/>
                  <a:pt x="2219" y="781600"/>
                </a:cubicBezTo>
                <a:cubicBezTo>
                  <a:pt x="-2543" y="802237"/>
                  <a:pt x="235" y="828829"/>
                  <a:pt x="11744" y="841132"/>
                </a:cubicBezTo>
                <a:cubicBezTo>
                  <a:pt x="27619" y="845894"/>
                  <a:pt x="45478" y="855022"/>
                  <a:pt x="59369" y="855419"/>
                </a:cubicBezTo>
                <a:cubicBezTo>
                  <a:pt x="73260" y="855816"/>
                  <a:pt x="91119" y="848275"/>
                  <a:pt x="95088" y="843513"/>
                </a:cubicBezTo>
                <a:cubicBezTo>
                  <a:pt x="99057" y="838751"/>
                  <a:pt x="90723" y="832003"/>
                  <a:pt x="83182" y="826844"/>
                </a:cubicBezTo>
                <a:cubicBezTo>
                  <a:pt x="75641" y="821685"/>
                  <a:pt x="52225" y="824066"/>
                  <a:pt x="49844" y="812557"/>
                </a:cubicBezTo>
                <a:cubicBezTo>
                  <a:pt x="47463" y="801048"/>
                  <a:pt x="37144" y="803825"/>
                  <a:pt x="68894" y="757788"/>
                </a:cubicBezTo>
                <a:cubicBezTo>
                  <a:pt x="100644" y="711751"/>
                  <a:pt x="167319" y="625232"/>
                  <a:pt x="240344" y="536332"/>
                </a:cubicBezTo>
                <a:cubicBezTo>
                  <a:pt x="313369" y="447432"/>
                  <a:pt x="438385" y="302175"/>
                  <a:pt x="507044" y="224388"/>
                </a:cubicBezTo>
                <a:cubicBezTo>
                  <a:pt x="575703" y="146601"/>
                  <a:pt x="598722" y="129138"/>
                  <a:pt x="652301" y="69607"/>
                </a:cubicBezTo>
                <a:cubicBezTo>
                  <a:pt x="705880" y="10076"/>
                  <a:pt x="672938" y="-7783"/>
                  <a:pt x="647538" y="29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546119" y="1838947"/>
            <a:ext cx="457200" cy="265113"/>
          </a:xfrm>
          <a:custGeom>
            <a:avLst/>
            <a:gdLst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63890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-1" fmla="*/ 419209 w 483503"/>
              <a:gd name="connsiteY0-2" fmla="*/ 6727 h 279113"/>
              <a:gd name="connsiteX1-3" fmla="*/ 483503 w 483503"/>
              <a:gd name="connsiteY1-4" fmla="*/ 4346 h 279113"/>
              <a:gd name="connsiteX2-5" fmla="*/ 481121 w 483503"/>
              <a:gd name="connsiteY2-6" fmla="*/ 35302 h 279113"/>
              <a:gd name="connsiteX3-7" fmla="*/ 469215 w 483503"/>
              <a:gd name="connsiteY3-8" fmla="*/ 92452 h 279113"/>
              <a:gd name="connsiteX4-9" fmla="*/ 423971 w 483503"/>
              <a:gd name="connsiteY4-10" fmla="*/ 142458 h 279113"/>
              <a:gd name="connsiteX5-11" fmla="*/ 307290 w 483503"/>
              <a:gd name="connsiteY5-12" fmla="*/ 209133 h 279113"/>
              <a:gd name="connsiteX6-13" fmla="*/ 173940 w 483503"/>
              <a:gd name="connsiteY6-14" fmla="*/ 259140 h 279113"/>
              <a:gd name="connsiteX7-15" fmla="*/ 45353 w 483503"/>
              <a:gd name="connsiteY7-16" fmla="*/ 278190 h 279113"/>
              <a:gd name="connsiteX8-17" fmla="*/ 109 w 483503"/>
              <a:gd name="connsiteY8-18" fmla="*/ 232946 h 279113"/>
              <a:gd name="connsiteX9-19" fmla="*/ 35828 w 483503"/>
              <a:gd name="connsiteY9-20" fmla="*/ 178177 h 279113"/>
              <a:gd name="connsiteX10-21" fmla="*/ 128696 w 483503"/>
              <a:gd name="connsiteY10-22" fmla="*/ 137696 h 279113"/>
              <a:gd name="connsiteX11-23" fmla="*/ 154890 w 483503"/>
              <a:gd name="connsiteY11-24" fmla="*/ 140077 h 279113"/>
              <a:gd name="connsiteX12-25" fmla="*/ 128696 w 483503"/>
              <a:gd name="connsiteY12-26" fmla="*/ 175796 h 279113"/>
              <a:gd name="connsiteX13-27" fmla="*/ 76309 w 483503"/>
              <a:gd name="connsiteY13-28" fmla="*/ 197227 h 279113"/>
              <a:gd name="connsiteX14-29" fmla="*/ 128696 w 483503"/>
              <a:gd name="connsiteY14-30" fmla="*/ 206752 h 279113"/>
              <a:gd name="connsiteX15-31" fmla="*/ 262046 w 483503"/>
              <a:gd name="connsiteY15-32" fmla="*/ 156746 h 279113"/>
              <a:gd name="connsiteX16-33" fmla="*/ 381109 w 483503"/>
              <a:gd name="connsiteY16-34" fmla="*/ 90071 h 279113"/>
              <a:gd name="connsiteX17-35" fmla="*/ 419209 w 483503"/>
              <a:gd name="connsiteY17-36" fmla="*/ 6727 h 279113"/>
              <a:gd name="connsiteX0-37" fmla="*/ 419209 w 483503"/>
              <a:gd name="connsiteY0-38" fmla="*/ 6727 h 279113"/>
              <a:gd name="connsiteX1-39" fmla="*/ 483503 w 483503"/>
              <a:gd name="connsiteY1-40" fmla="*/ 4346 h 279113"/>
              <a:gd name="connsiteX2-41" fmla="*/ 481121 w 483503"/>
              <a:gd name="connsiteY2-42" fmla="*/ 35302 h 279113"/>
              <a:gd name="connsiteX3-43" fmla="*/ 469215 w 483503"/>
              <a:gd name="connsiteY3-44" fmla="*/ 92452 h 279113"/>
              <a:gd name="connsiteX4-45" fmla="*/ 423971 w 483503"/>
              <a:gd name="connsiteY4-46" fmla="*/ 142458 h 279113"/>
              <a:gd name="connsiteX5-47" fmla="*/ 307290 w 483503"/>
              <a:gd name="connsiteY5-48" fmla="*/ 209133 h 279113"/>
              <a:gd name="connsiteX6-49" fmla="*/ 173940 w 483503"/>
              <a:gd name="connsiteY6-50" fmla="*/ 259140 h 279113"/>
              <a:gd name="connsiteX7-51" fmla="*/ 45353 w 483503"/>
              <a:gd name="connsiteY7-52" fmla="*/ 278190 h 279113"/>
              <a:gd name="connsiteX8-53" fmla="*/ 109 w 483503"/>
              <a:gd name="connsiteY8-54" fmla="*/ 232946 h 279113"/>
              <a:gd name="connsiteX9-55" fmla="*/ 35828 w 483503"/>
              <a:gd name="connsiteY9-56" fmla="*/ 178177 h 279113"/>
              <a:gd name="connsiteX10-57" fmla="*/ 128696 w 483503"/>
              <a:gd name="connsiteY10-58" fmla="*/ 137696 h 279113"/>
              <a:gd name="connsiteX11-59" fmla="*/ 154890 w 483503"/>
              <a:gd name="connsiteY11-60" fmla="*/ 140077 h 279113"/>
              <a:gd name="connsiteX12-61" fmla="*/ 128696 w 483503"/>
              <a:gd name="connsiteY12-62" fmla="*/ 175796 h 279113"/>
              <a:gd name="connsiteX13-63" fmla="*/ 76309 w 483503"/>
              <a:gd name="connsiteY13-64" fmla="*/ 197227 h 279113"/>
              <a:gd name="connsiteX14-65" fmla="*/ 128696 w 483503"/>
              <a:gd name="connsiteY14-66" fmla="*/ 206752 h 279113"/>
              <a:gd name="connsiteX15-67" fmla="*/ 262046 w 483503"/>
              <a:gd name="connsiteY15-68" fmla="*/ 156746 h 279113"/>
              <a:gd name="connsiteX16-69" fmla="*/ 381109 w 483503"/>
              <a:gd name="connsiteY16-70" fmla="*/ 90071 h 279113"/>
              <a:gd name="connsiteX17-71" fmla="*/ 419209 w 483503"/>
              <a:gd name="connsiteY17-72" fmla="*/ 6727 h 279113"/>
              <a:gd name="connsiteX0-73" fmla="*/ 419209 w 483503"/>
              <a:gd name="connsiteY0-74" fmla="*/ 6727 h 279113"/>
              <a:gd name="connsiteX1-75" fmla="*/ 483503 w 483503"/>
              <a:gd name="connsiteY1-76" fmla="*/ 4346 h 279113"/>
              <a:gd name="connsiteX2-77" fmla="*/ 481121 w 483503"/>
              <a:gd name="connsiteY2-78" fmla="*/ 35302 h 279113"/>
              <a:gd name="connsiteX3-79" fmla="*/ 469215 w 483503"/>
              <a:gd name="connsiteY3-80" fmla="*/ 92452 h 279113"/>
              <a:gd name="connsiteX4-81" fmla="*/ 423971 w 483503"/>
              <a:gd name="connsiteY4-82" fmla="*/ 142458 h 279113"/>
              <a:gd name="connsiteX5-83" fmla="*/ 307290 w 483503"/>
              <a:gd name="connsiteY5-84" fmla="*/ 209133 h 279113"/>
              <a:gd name="connsiteX6-85" fmla="*/ 173940 w 483503"/>
              <a:gd name="connsiteY6-86" fmla="*/ 259140 h 279113"/>
              <a:gd name="connsiteX7-87" fmla="*/ 45353 w 483503"/>
              <a:gd name="connsiteY7-88" fmla="*/ 278190 h 279113"/>
              <a:gd name="connsiteX8-89" fmla="*/ 109 w 483503"/>
              <a:gd name="connsiteY8-90" fmla="*/ 232946 h 279113"/>
              <a:gd name="connsiteX9-91" fmla="*/ 35828 w 483503"/>
              <a:gd name="connsiteY9-92" fmla="*/ 178177 h 279113"/>
              <a:gd name="connsiteX10-93" fmla="*/ 128696 w 483503"/>
              <a:gd name="connsiteY10-94" fmla="*/ 137696 h 279113"/>
              <a:gd name="connsiteX11-95" fmla="*/ 154890 w 483503"/>
              <a:gd name="connsiteY11-96" fmla="*/ 140077 h 279113"/>
              <a:gd name="connsiteX12-97" fmla="*/ 126314 w 483503"/>
              <a:gd name="connsiteY12-98" fmla="*/ 161508 h 279113"/>
              <a:gd name="connsiteX13-99" fmla="*/ 76309 w 483503"/>
              <a:gd name="connsiteY13-100" fmla="*/ 197227 h 279113"/>
              <a:gd name="connsiteX14-101" fmla="*/ 128696 w 483503"/>
              <a:gd name="connsiteY14-102" fmla="*/ 206752 h 279113"/>
              <a:gd name="connsiteX15-103" fmla="*/ 262046 w 483503"/>
              <a:gd name="connsiteY15-104" fmla="*/ 156746 h 279113"/>
              <a:gd name="connsiteX16-105" fmla="*/ 381109 w 483503"/>
              <a:gd name="connsiteY16-106" fmla="*/ 90071 h 279113"/>
              <a:gd name="connsiteX17-107" fmla="*/ 419209 w 483503"/>
              <a:gd name="connsiteY17-108" fmla="*/ 6727 h 279113"/>
              <a:gd name="connsiteX0-109" fmla="*/ 419209 w 483503"/>
              <a:gd name="connsiteY0-110" fmla="*/ 6727 h 279113"/>
              <a:gd name="connsiteX1-111" fmla="*/ 483503 w 483503"/>
              <a:gd name="connsiteY1-112" fmla="*/ 4346 h 279113"/>
              <a:gd name="connsiteX2-113" fmla="*/ 481121 w 483503"/>
              <a:gd name="connsiteY2-114" fmla="*/ 35302 h 279113"/>
              <a:gd name="connsiteX3-115" fmla="*/ 469215 w 483503"/>
              <a:gd name="connsiteY3-116" fmla="*/ 92452 h 279113"/>
              <a:gd name="connsiteX4-117" fmla="*/ 423971 w 483503"/>
              <a:gd name="connsiteY4-118" fmla="*/ 142458 h 279113"/>
              <a:gd name="connsiteX5-119" fmla="*/ 307290 w 483503"/>
              <a:gd name="connsiteY5-120" fmla="*/ 209133 h 279113"/>
              <a:gd name="connsiteX6-121" fmla="*/ 173940 w 483503"/>
              <a:gd name="connsiteY6-122" fmla="*/ 259140 h 279113"/>
              <a:gd name="connsiteX7-123" fmla="*/ 45353 w 483503"/>
              <a:gd name="connsiteY7-124" fmla="*/ 278190 h 279113"/>
              <a:gd name="connsiteX8-125" fmla="*/ 109 w 483503"/>
              <a:gd name="connsiteY8-126" fmla="*/ 232946 h 279113"/>
              <a:gd name="connsiteX9-127" fmla="*/ 35828 w 483503"/>
              <a:gd name="connsiteY9-128" fmla="*/ 178177 h 279113"/>
              <a:gd name="connsiteX10-129" fmla="*/ 128696 w 483503"/>
              <a:gd name="connsiteY10-130" fmla="*/ 137696 h 279113"/>
              <a:gd name="connsiteX11-131" fmla="*/ 154890 w 483503"/>
              <a:gd name="connsiteY11-132" fmla="*/ 140077 h 279113"/>
              <a:gd name="connsiteX12-133" fmla="*/ 131077 w 483503"/>
              <a:gd name="connsiteY12-134" fmla="*/ 163889 h 279113"/>
              <a:gd name="connsiteX13-135" fmla="*/ 76309 w 483503"/>
              <a:gd name="connsiteY13-136" fmla="*/ 197227 h 279113"/>
              <a:gd name="connsiteX14-137" fmla="*/ 128696 w 483503"/>
              <a:gd name="connsiteY14-138" fmla="*/ 206752 h 279113"/>
              <a:gd name="connsiteX15-139" fmla="*/ 262046 w 483503"/>
              <a:gd name="connsiteY15-140" fmla="*/ 156746 h 279113"/>
              <a:gd name="connsiteX16-141" fmla="*/ 381109 w 483503"/>
              <a:gd name="connsiteY16-142" fmla="*/ 90071 h 279113"/>
              <a:gd name="connsiteX17-143" fmla="*/ 419209 w 483503"/>
              <a:gd name="connsiteY17-144" fmla="*/ 6727 h 279113"/>
              <a:gd name="connsiteX0-145" fmla="*/ 419201 w 483495"/>
              <a:gd name="connsiteY0-146" fmla="*/ 6727 h 279113"/>
              <a:gd name="connsiteX1-147" fmla="*/ 483495 w 483495"/>
              <a:gd name="connsiteY1-148" fmla="*/ 4346 h 279113"/>
              <a:gd name="connsiteX2-149" fmla="*/ 481113 w 483495"/>
              <a:gd name="connsiteY2-150" fmla="*/ 35302 h 279113"/>
              <a:gd name="connsiteX3-151" fmla="*/ 469207 w 483495"/>
              <a:gd name="connsiteY3-152" fmla="*/ 92452 h 279113"/>
              <a:gd name="connsiteX4-153" fmla="*/ 423963 w 483495"/>
              <a:gd name="connsiteY4-154" fmla="*/ 142458 h 279113"/>
              <a:gd name="connsiteX5-155" fmla="*/ 307282 w 483495"/>
              <a:gd name="connsiteY5-156" fmla="*/ 209133 h 279113"/>
              <a:gd name="connsiteX6-157" fmla="*/ 173932 w 483495"/>
              <a:gd name="connsiteY6-158" fmla="*/ 259140 h 279113"/>
              <a:gd name="connsiteX7-159" fmla="*/ 45345 w 483495"/>
              <a:gd name="connsiteY7-160" fmla="*/ 278190 h 279113"/>
              <a:gd name="connsiteX8-161" fmla="*/ 101 w 483495"/>
              <a:gd name="connsiteY8-162" fmla="*/ 232946 h 279113"/>
              <a:gd name="connsiteX9-163" fmla="*/ 35820 w 483495"/>
              <a:gd name="connsiteY9-164" fmla="*/ 178177 h 279113"/>
              <a:gd name="connsiteX10-165" fmla="*/ 119163 w 483495"/>
              <a:gd name="connsiteY10-166" fmla="*/ 137696 h 279113"/>
              <a:gd name="connsiteX11-167" fmla="*/ 154882 w 483495"/>
              <a:gd name="connsiteY11-168" fmla="*/ 140077 h 279113"/>
              <a:gd name="connsiteX12-169" fmla="*/ 131069 w 483495"/>
              <a:gd name="connsiteY12-170" fmla="*/ 163889 h 279113"/>
              <a:gd name="connsiteX13-171" fmla="*/ 76301 w 483495"/>
              <a:gd name="connsiteY13-172" fmla="*/ 197227 h 279113"/>
              <a:gd name="connsiteX14-173" fmla="*/ 128688 w 483495"/>
              <a:gd name="connsiteY14-174" fmla="*/ 206752 h 279113"/>
              <a:gd name="connsiteX15-175" fmla="*/ 262038 w 483495"/>
              <a:gd name="connsiteY15-176" fmla="*/ 156746 h 279113"/>
              <a:gd name="connsiteX16-177" fmla="*/ 381101 w 483495"/>
              <a:gd name="connsiteY16-178" fmla="*/ 90071 h 279113"/>
              <a:gd name="connsiteX17-179" fmla="*/ 419201 w 483495"/>
              <a:gd name="connsiteY17-180" fmla="*/ 6727 h 279113"/>
              <a:gd name="connsiteX0-181" fmla="*/ 419159 w 483453"/>
              <a:gd name="connsiteY0-182" fmla="*/ 6727 h 279113"/>
              <a:gd name="connsiteX1-183" fmla="*/ 483453 w 483453"/>
              <a:gd name="connsiteY1-184" fmla="*/ 4346 h 279113"/>
              <a:gd name="connsiteX2-185" fmla="*/ 481071 w 483453"/>
              <a:gd name="connsiteY2-186" fmla="*/ 35302 h 279113"/>
              <a:gd name="connsiteX3-187" fmla="*/ 469165 w 483453"/>
              <a:gd name="connsiteY3-188" fmla="*/ 92452 h 279113"/>
              <a:gd name="connsiteX4-189" fmla="*/ 423921 w 483453"/>
              <a:gd name="connsiteY4-190" fmla="*/ 142458 h 279113"/>
              <a:gd name="connsiteX5-191" fmla="*/ 307240 w 483453"/>
              <a:gd name="connsiteY5-192" fmla="*/ 209133 h 279113"/>
              <a:gd name="connsiteX6-193" fmla="*/ 173890 w 483453"/>
              <a:gd name="connsiteY6-194" fmla="*/ 259140 h 279113"/>
              <a:gd name="connsiteX7-195" fmla="*/ 42922 w 483453"/>
              <a:gd name="connsiteY7-196" fmla="*/ 278190 h 279113"/>
              <a:gd name="connsiteX8-197" fmla="*/ 59 w 483453"/>
              <a:gd name="connsiteY8-198" fmla="*/ 232946 h 279113"/>
              <a:gd name="connsiteX9-199" fmla="*/ 35778 w 483453"/>
              <a:gd name="connsiteY9-200" fmla="*/ 178177 h 279113"/>
              <a:gd name="connsiteX10-201" fmla="*/ 119121 w 483453"/>
              <a:gd name="connsiteY10-202" fmla="*/ 137696 h 279113"/>
              <a:gd name="connsiteX11-203" fmla="*/ 154840 w 483453"/>
              <a:gd name="connsiteY11-204" fmla="*/ 140077 h 279113"/>
              <a:gd name="connsiteX12-205" fmla="*/ 131027 w 483453"/>
              <a:gd name="connsiteY12-206" fmla="*/ 163889 h 279113"/>
              <a:gd name="connsiteX13-207" fmla="*/ 76259 w 483453"/>
              <a:gd name="connsiteY13-208" fmla="*/ 197227 h 279113"/>
              <a:gd name="connsiteX14-209" fmla="*/ 128646 w 483453"/>
              <a:gd name="connsiteY14-210" fmla="*/ 206752 h 279113"/>
              <a:gd name="connsiteX15-211" fmla="*/ 261996 w 483453"/>
              <a:gd name="connsiteY15-212" fmla="*/ 156746 h 279113"/>
              <a:gd name="connsiteX16-213" fmla="*/ 381059 w 483453"/>
              <a:gd name="connsiteY16-214" fmla="*/ 90071 h 279113"/>
              <a:gd name="connsiteX17-215" fmla="*/ 419159 w 483453"/>
              <a:gd name="connsiteY17-216" fmla="*/ 6727 h 279113"/>
              <a:gd name="connsiteX0-217" fmla="*/ 419159 w 483453"/>
              <a:gd name="connsiteY0-218" fmla="*/ 6727 h 279113"/>
              <a:gd name="connsiteX1-219" fmla="*/ 483453 w 483453"/>
              <a:gd name="connsiteY1-220" fmla="*/ 4346 h 279113"/>
              <a:gd name="connsiteX2-221" fmla="*/ 481071 w 483453"/>
              <a:gd name="connsiteY2-222" fmla="*/ 35302 h 279113"/>
              <a:gd name="connsiteX3-223" fmla="*/ 469165 w 483453"/>
              <a:gd name="connsiteY3-224" fmla="*/ 92452 h 279113"/>
              <a:gd name="connsiteX4-225" fmla="*/ 423921 w 483453"/>
              <a:gd name="connsiteY4-226" fmla="*/ 142458 h 279113"/>
              <a:gd name="connsiteX5-227" fmla="*/ 307240 w 483453"/>
              <a:gd name="connsiteY5-228" fmla="*/ 209133 h 279113"/>
              <a:gd name="connsiteX6-229" fmla="*/ 173890 w 483453"/>
              <a:gd name="connsiteY6-230" fmla="*/ 259140 h 279113"/>
              <a:gd name="connsiteX7-231" fmla="*/ 42922 w 483453"/>
              <a:gd name="connsiteY7-232" fmla="*/ 278190 h 279113"/>
              <a:gd name="connsiteX8-233" fmla="*/ 59 w 483453"/>
              <a:gd name="connsiteY8-234" fmla="*/ 232946 h 279113"/>
              <a:gd name="connsiteX9-235" fmla="*/ 35778 w 483453"/>
              <a:gd name="connsiteY9-236" fmla="*/ 178177 h 279113"/>
              <a:gd name="connsiteX10-237" fmla="*/ 119121 w 483453"/>
              <a:gd name="connsiteY10-238" fmla="*/ 137696 h 279113"/>
              <a:gd name="connsiteX11-239" fmla="*/ 154840 w 483453"/>
              <a:gd name="connsiteY11-240" fmla="*/ 140077 h 279113"/>
              <a:gd name="connsiteX12-241" fmla="*/ 131027 w 483453"/>
              <a:gd name="connsiteY12-242" fmla="*/ 163889 h 279113"/>
              <a:gd name="connsiteX13-243" fmla="*/ 76259 w 483453"/>
              <a:gd name="connsiteY13-244" fmla="*/ 197227 h 279113"/>
              <a:gd name="connsiteX14-245" fmla="*/ 128646 w 483453"/>
              <a:gd name="connsiteY14-246" fmla="*/ 206752 h 279113"/>
              <a:gd name="connsiteX15-247" fmla="*/ 261996 w 483453"/>
              <a:gd name="connsiteY15-248" fmla="*/ 156746 h 279113"/>
              <a:gd name="connsiteX16-249" fmla="*/ 381059 w 483453"/>
              <a:gd name="connsiteY16-250" fmla="*/ 90071 h 279113"/>
              <a:gd name="connsiteX17-251" fmla="*/ 419159 w 483453"/>
              <a:gd name="connsiteY17-252" fmla="*/ 6727 h 279113"/>
              <a:gd name="connsiteX0-253" fmla="*/ 419159 w 483453"/>
              <a:gd name="connsiteY0-254" fmla="*/ 6727 h 279113"/>
              <a:gd name="connsiteX1-255" fmla="*/ 483453 w 483453"/>
              <a:gd name="connsiteY1-256" fmla="*/ 4346 h 279113"/>
              <a:gd name="connsiteX2-257" fmla="*/ 481071 w 483453"/>
              <a:gd name="connsiteY2-258" fmla="*/ 35302 h 279113"/>
              <a:gd name="connsiteX3-259" fmla="*/ 469165 w 483453"/>
              <a:gd name="connsiteY3-260" fmla="*/ 92452 h 279113"/>
              <a:gd name="connsiteX4-261" fmla="*/ 423921 w 483453"/>
              <a:gd name="connsiteY4-262" fmla="*/ 142458 h 279113"/>
              <a:gd name="connsiteX5-263" fmla="*/ 307240 w 483453"/>
              <a:gd name="connsiteY5-264" fmla="*/ 209133 h 279113"/>
              <a:gd name="connsiteX6-265" fmla="*/ 173890 w 483453"/>
              <a:gd name="connsiteY6-266" fmla="*/ 259140 h 279113"/>
              <a:gd name="connsiteX7-267" fmla="*/ 42922 w 483453"/>
              <a:gd name="connsiteY7-268" fmla="*/ 278190 h 279113"/>
              <a:gd name="connsiteX8-269" fmla="*/ 59 w 483453"/>
              <a:gd name="connsiteY8-270" fmla="*/ 232946 h 279113"/>
              <a:gd name="connsiteX9-271" fmla="*/ 35778 w 483453"/>
              <a:gd name="connsiteY9-272" fmla="*/ 178177 h 279113"/>
              <a:gd name="connsiteX10-273" fmla="*/ 119121 w 483453"/>
              <a:gd name="connsiteY10-274" fmla="*/ 137696 h 279113"/>
              <a:gd name="connsiteX11-275" fmla="*/ 154840 w 483453"/>
              <a:gd name="connsiteY11-276" fmla="*/ 140077 h 279113"/>
              <a:gd name="connsiteX12-277" fmla="*/ 131027 w 483453"/>
              <a:gd name="connsiteY12-278" fmla="*/ 163889 h 279113"/>
              <a:gd name="connsiteX13-279" fmla="*/ 76259 w 483453"/>
              <a:gd name="connsiteY13-280" fmla="*/ 197227 h 279113"/>
              <a:gd name="connsiteX14-281" fmla="*/ 128646 w 483453"/>
              <a:gd name="connsiteY14-282" fmla="*/ 206752 h 279113"/>
              <a:gd name="connsiteX15-283" fmla="*/ 261996 w 483453"/>
              <a:gd name="connsiteY15-284" fmla="*/ 156746 h 279113"/>
              <a:gd name="connsiteX16-285" fmla="*/ 381059 w 483453"/>
              <a:gd name="connsiteY16-286" fmla="*/ 90071 h 279113"/>
              <a:gd name="connsiteX17-287" fmla="*/ 419159 w 483453"/>
              <a:gd name="connsiteY17-288" fmla="*/ 6727 h 279113"/>
              <a:gd name="connsiteX0-289" fmla="*/ 440590 w 483453"/>
              <a:gd name="connsiteY0-290" fmla="*/ 8494 h 276117"/>
              <a:gd name="connsiteX1-291" fmla="*/ 483453 w 483453"/>
              <a:gd name="connsiteY1-292" fmla="*/ 1350 h 276117"/>
              <a:gd name="connsiteX2-293" fmla="*/ 481071 w 483453"/>
              <a:gd name="connsiteY2-294" fmla="*/ 32306 h 276117"/>
              <a:gd name="connsiteX3-295" fmla="*/ 469165 w 483453"/>
              <a:gd name="connsiteY3-296" fmla="*/ 89456 h 276117"/>
              <a:gd name="connsiteX4-297" fmla="*/ 423921 w 483453"/>
              <a:gd name="connsiteY4-298" fmla="*/ 139462 h 276117"/>
              <a:gd name="connsiteX5-299" fmla="*/ 307240 w 483453"/>
              <a:gd name="connsiteY5-300" fmla="*/ 206137 h 276117"/>
              <a:gd name="connsiteX6-301" fmla="*/ 173890 w 483453"/>
              <a:gd name="connsiteY6-302" fmla="*/ 256144 h 276117"/>
              <a:gd name="connsiteX7-303" fmla="*/ 42922 w 483453"/>
              <a:gd name="connsiteY7-304" fmla="*/ 275194 h 276117"/>
              <a:gd name="connsiteX8-305" fmla="*/ 59 w 483453"/>
              <a:gd name="connsiteY8-306" fmla="*/ 229950 h 276117"/>
              <a:gd name="connsiteX9-307" fmla="*/ 35778 w 483453"/>
              <a:gd name="connsiteY9-308" fmla="*/ 175181 h 276117"/>
              <a:gd name="connsiteX10-309" fmla="*/ 119121 w 483453"/>
              <a:gd name="connsiteY10-310" fmla="*/ 134700 h 276117"/>
              <a:gd name="connsiteX11-311" fmla="*/ 154840 w 483453"/>
              <a:gd name="connsiteY11-312" fmla="*/ 137081 h 276117"/>
              <a:gd name="connsiteX12-313" fmla="*/ 131027 w 483453"/>
              <a:gd name="connsiteY12-314" fmla="*/ 160893 h 276117"/>
              <a:gd name="connsiteX13-315" fmla="*/ 76259 w 483453"/>
              <a:gd name="connsiteY13-316" fmla="*/ 194231 h 276117"/>
              <a:gd name="connsiteX14-317" fmla="*/ 128646 w 483453"/>
              <a:gd name="connsiteY14-318" fmla="*/ 203756 h 276117"/>
              <a:gd name="connsiteX15-319" fmla="*/ 261996 w 483453"/>
              <a:gd name="connsiteY15-320" fmla="*/ 153750 h 276117"/>
              <a:gd name="connsiteX16-321" fmla="*/ 381059 w 483453"/>
              <a:gd name="connsiteY16-322" fmla="*/ 87075 h 276117"/>
              <a:gd name="connsiteX17-323" fmla="*/ 440590 w 483453"/>
              <a:gd name="connsiteY17-324" fmla="*/ 8494 h 276117"/>
              <a:gd name="connsiteX0-325" fmla="*/ 440590 w 483453"/>
              <a:gd name="connsiteY0-326" fmla="*/ 7207 h 274830"/>
              <a:gd name="connsiteX1-327" fmla="*/ 483453 w 483453"/>
              <a:gd name="connsiteY1-328" fmla="*/ 63 h 274830"/>
              <a:gd name="connsiteX2-329" fmla="*/ 481071 w 483453"/>
              <a:gd name="connsiteY2-330" fmla="*/ 31019 h 274830"/>
              <a:gd name="connsiteX3-331" fmla="*/ 469165 w 483453"/>
              <a:gd name="connsiteY3-332" fmla="*/ 88169 h 274830"/>
              <a:gd name="connsiteX4-333" fmla="*/ 423921 w 483453"/>
              <a:gd name="connsiteY4-334" fmla="*/ 138175 h 274830"/>
              <a:gd name="connsiteX5-335" fmla="*/ 307240 w 483453"/>
              <a:gd name="connsiteY5-336" fmla="*/ 204850 h 274830"/>
              <a:gd name="connsiteX6-337" fmla="*/ 173890 w 483453"/>
              <a:gd name="connsiteY6-338" fmla="*/ 254857 h 274830"/>
              <a:gd name="connsiteX7-339" fmla="*/ 42922 w 483453"/>
              <a:gd name="connsiteY7-340" fmla="*/ 273907 h 274830"/>
              <a:gd name="connsiteX8-341" fmla="*/ 59 w 483453"/>
              <a:gd name="connsiteY8-342" fmla="*/ 228663 h 274830"/>
              <a:gd name="connsiteX9-343" fmla="*/ 35778 w 483453"/>
              <a:gd name="connsiteY9-344" fmla="*/ 173894 h 274830"/>
              <a:gd name="connsiteX10-345" fmla="*/ 119121 w 483453"/>
              <a:gd name="connsiteY10-346" fmla="*/ 133413 h 274830"/>
              <a:gd name="connsiteX11-347" fmla="*/ 154840 w 483453"/>
              <a:gd name="connsiteY11-348" fmla="*/ 135794 h 274830"/>
              <a:gd name="connsiteX12-349" fmla="*/ 131027 w 483453"/>
              <a:gd name="connsiteY12-350" fmla="*/ 159606 h 274830"/>
              <a:gd name="connsiteX13-351" fmla="*/ 76259 w 483453"/>
              <a:gd name="connsiteY13-352" fmla="*/ 192944 h 274830"/>
              <a:gd name="connsiteX14-353" fmla="*/ 128646 w 483453"/>
              <a:gd name="connsiteY14-354" fmla="*/ 202469 h 274830"/>
              <a:gd name="connsiteX15-355" fmla="*/ 261996 w 483453"/>
              <a:gd name="connsiteY15-356" fmla="*/ 152463 h 274830"/>
              <a:gd name="connsiteX16-357" fmla="*/ 381059 w 483453"/>
              <a:gd name="connsiteY16-358" fmla="*/ 85788 h 274830"/>
              <a:gd name="connsiteX17-359" fmla="*/ 438209 w 483453"/>
              <a:gd name="connsiteY17-360" fmla="*/ 64357 h 274830"/>
              <a:gd name="connsiteX18" fmla="*/ 440590 w 483453"/>
              <a:gd name="connsiteY18" fmla="*/ 7207 h 274830"/>
              <a:gd name="connsiteX0-361" fmla="*/ 440590 w 483453"/>
              <a:gd name="connsiteY0-362" fmla="*/ 7144 h 274767"/>
              <a:gd name="connsiteX1-363" fmla="*/ 483453 w 483453"/>
              <a:gd name="connsiteY1-364" fmla="*/ 0 h 274767"/>
              <a:gd name="connsiteX2-365" fmla="*/ 481071 w 483453"/>
              <a:gd name="connsiteY2-366" fmla="*/ 30956 h 274767"/>
              <a:gd name="connsiteX3-367" fmla="*/ 469165 w 483453"/>
              <a:gd name="connsiteY3-368" fmla="*/ 88106 h 274767"/>
              <a:gd name="connsiteX4-369" fmla="*/ 423921 w 483453"/>
              <a:gd name="connsiteY4-370" fmla="*/ 138112 h 274767"/>
              <a:gd name="connsiteX5-371" fmla="*/ 307240 w 483453"/>
              <a:gd name="connsiteY5-372" fmla="*/ 204787 h 274767"/>
              <a:gd name="connsiteX6-373" fmla="*/ 173890 w 483453"/>
              <a:gd name="connsiteY6-374" fmla="*/ 254794 h 274767"/>
              <a:gd name="connsiteX7-375" fmla="*/ 42922 w 483453"/>
              <a:gd name="connsiteY7-376" fmla="*/ 273844 h 274767"/>
              <a:gd name="connsiteX8-377" fmla="*/ 59 w 483453"/>
              <a:gd name="connsiteY8-378" fmla="*/ 228600 h 274767"/>
              <a:gd name="connsiteX9-379" fmla="*/ 35778 w 483453"/>
              <a:gd name="connsiteY9-380" fmla="*/ 173831 h 274767"/>
              <a:gd name="connsiteX10-381" fmla="*/ 119121 w 483453"/>
              <a:gd name="connsiteY10-382" fmla="*/ 133350 h 274767"/>
              <a:gd name="connsiteX11-383" fmla="*/ 154840 w 483453"/>
              <a:gd name="connsiteY11-384" fmla="*/ 135731 h 274767"/>
              <a:gd name="connsiteX12-385" fmla="*/ 131027 w 483453"/>
              <a:gd name="connsiteY12-386" fmla="*/ 159543 h 274767"/>
              <a:gd name="connsiteX13-387" fmla="*/ 76259 w 483453"/>
              <a:gd name="connsiteY13-388" fmla="*/ 192881 h 274767"/>
              <a:gd name="connsiteX14-389" fmla="*/ 128646 w 483453"/>
              <a:gd name="connsiteY14-390" fmla="*/ 202406 h 274767"/>
              <a:gd name="connsiteX15-391" fmla="*/ 261996 w 483453"/>
              <a:gd name="connsiteY15-392" fmla="*/ 152400 h 274767"/>
              <a:gd name="connsiteX16-393" fmla="*/ 381059 w 483453"/>
              <a:gd name="connsiteY16-394" fmla="*/ 85725 h 274767"/>
              <a:gd name="connsiteX17-395" fmla="*/ 423921 w 483453"/>
              <a:gd name="connsiteY17-396" fmla="*/ 47625 h 274767"/>
              <a:gd name="connsiteX18-397" fmla="*/ 440590 w 483453"/>
              <a:gd name="connsiteY18-398" fmla="*/ 7144 h 274767"/>
              <a:gd name="connsiteX0-399" fmla="*/ 433447 w 483453"/>
              <a:gd name="connsiteY0-400" fmla="*/ 7144 h 274767"/>
              <a:gd name="connsiteX1-401" fmla="*/ 483453 w 483453"/>
              <a:gd name="connsiteY1-402" fmla="*/ 0 h 274767"/>
              <a:gd name="connsiteX2-403" fmla="*/ 481071 w 483453"/>
              <a:gd name="connsiteY2-404" fmla="*/ 30956 h 274767"/>
              <a:gd name="connsiteX3-405" fmla="*/ 469165 w 483453"/>
              <a:gd name="connsiteY3-406" fmla="*/ 88106 h 274767"/>
              <a:gd name="connsiteX4-407" fmla="*/ 423921 w 483453"/>
              <a:gd name="connsiteY4-408" fmla="*/ 138112 h 274767"/>
              <a:gd name="connsiteX5-409" fmla="*/ 307240 w 483453"/>
              <a:gd name="connsiteY5-410" fmla="*/ 204787 h 274767"/>
              <a:gd name="connsiteX6-411" fmla="*/ 173890 w 483453"/>
              <a:gd name="connsiteY6-412" fmla="*/ 254794 h 274767"/>
              <a:gd name="connsiteX7-413" fmla="*/ 42922 w 483453"/>
              <a:gd name="connsiteY7-414" fmla="*/ 273844 h 274767"/>
              <a:gd name="connsiteX8-415" fmla="*/ 59 w 483453"/>
              <a:gd name="connsiteY8-416" fmla="*/ 228600 h 274767"/>
              <a:gd name="connsiteX9-417" fmla="*/ 35778 w 483453"/>
              <a:gd name="connsiteY9-418" fmla="*/ 173831 h 274767"/>
              <a:gd name="connsiteX10-419" fmla="*/ 119121 w 483453"/>
              <a:gd name="connsiteY10-420" fmla="*/ 133350 h 274767"/>
              <a:gd name="connsiteX11-421" fmla="*/ 154840 w 483453"/>
              <a:gd name="connsiteY11-422" fmla="*/ 135731 h 274767"/>
              <a:gd name="connsiteX12-423" fmla="*/ 131027 w 483453"/>
              <a:gd name="connsiteY12-424" fmla="*/ 159543 h 274767"/>
              <a:gd name="connsiteX13-425" fmla="*/ 76259 w 483453"/>
              <a:gd name="connsiteY13-426" fmla="*/ 192881 h 274767"/>
              <a:gd name="connsiteX14-427" fmla="*/ 128646 w 483453"/>
              <a:gd name="connsiteY14-428" fmla="*/ 202406 h 274767"/>
              <a:gd name="connsiteX15-429" fmla="*/ 261996 w 483453"/>
              <a:gd name="connsiteY15-430" fmla="*/ 152400 h 274767"/>
              <a:gd name="connsiteX16-431" fmla="*/ 381059 w 483453"/>
              <a:gd name="connsiteY16-432" fmla="*/ 85725 h 274767"/>
              <a:gd name="connsiteX17-433" fmla="*/ 423921 w 483453"/>
              <a:gd name="connsiteY17-434" fmla="*/ 47625 h 274767"/>
              <a:gd name="connsiteX18-435" fmla="*/ 433447 w 483453"/>
              <a:gd name="connsiteY18-436" fmla="*/ 7144 h 274767"/>
              <a:gd name="connsiteX0-437" fmla="*/ 428685 w 483453"/>
              <a:gd name="connsiteY0-438" fmla="*/ 3929 h 276314"/>
              <a:gd name="connsiteX1-439" fmla="*/ 483453 w 483453"/>
              <a:gd name="connsiteY1-440" fmla="*/ 1547 h 276314"/>
              <a:gd name="connsiteX2-441" fmla="*/ 481071 w 483453"/>
              <a:gd name="connsiteY2-442" fmla="*/ 32503 h 276314"/>
              <a:gd name="connsiteX3-443" fmla="*/ 469165 w 483453"/>
              <a:gd name="connsiteY3-444" fmla="*/ 89653 h 276314"/>
              <a:gd name="connsiteX4-445" fmla="*/ 423921 w 483453"/>
              <a:gd name="connsiteY4-446" fmla="*/ 139659 h 276314"/>
              <a:gd name="connsiteX5-447" fmla="*/ 307240 w 483453"/>
              <a:gd name="connsiteY5-448" fmla="*/ 206334 h 276314"/>
              <a:gd name="connsiteX6-449" fmla="*/ 173890 w 483453"/>
              <a:gd name="connsiteY6-450" fmla="*/ 256341 h 276314"/>
              <a:gd name="connsiteX7-451" fmla="*/ 42922 w 483453"/>
              <a:gd name="connsiteY7-452" fmla="*/ 275391 h 276314"/>
              <a:gd name="connsiteX8-453" fmla="*/ 59 w 483453"/>
              <a:gd name="connsiteY8-454" fmla="*/ 230147 h 276314"/>
              <a:gd name="connsiteX9-455" fmla="*/ 35778 w 483453"/>
              <a:gd name="connsiteY9-456" fmla="*/ 175378 h 276314"/>
              <a:gd name="connsiteX10-457" fmla="*/ 119121 w 483453"/>
              <a:gd name="connsiteY10-458" fmla="*/ 134897 h 276314"/>
              <a:gd name="connsiteX11-459" fmla="*/ 154840 w 483453"/>
              <a:gd name="connsiteY11-460" fmla="*/ 137278 h 276314"/>
              <a:gd name="connsiteX12-461" fmla="*/ 131027 w 483453"/>
              <a:gd name="connsiteY12-462" fmla="*/ 161090 h 276314"/>
              <a:gd name="connsiteX13-463" fmla="*/ 76259 w 483453"/>
              <a:gd name="connsiteY13-464" fmla="*/ 194428 h 276314"/>
              <a:gd name="connsiteX14-465" fmla="*/ 128646 w 483453"/>
              <a:gd name="connsiteY14-466" fmla="*/ 203953 h 276314"/>
              <a:gd name="connsiteX15-467" fmla="*/ 261996 w 483453"/>
              <a:gd name="connsiteY15-468" fmla="*/ 153947 h 276314"/>
              <a:gd name="connsiteX16-469" fmla="*/ 381059 w 483453"/>
              <a:gd name="connsiteY16-470" fmla="*/ 87272 h 276314"/>
              <a:gd name="connsiteX17-471" fmla="*/ 423921 w 483453"/>
              <a:gd name="connsiteY17-472" fmla="*/ 49172 h 276314"/>
              <a:gd name="connsiteX18-473" fmla="*/ 428685 w 483453"/>
              <a:gd name="connsiteY18-474" fmla="*/ 3929 h 276314"/>
              <a:gd name="connsiteX0-475" fmla="*/ 428685 w 483453"/>
              <a:gd name="connsiteY0-476" fmla="*/ 3929 h 276314"/>
              <a:gd name="connsiteX1-477" fmla="*/ 483453 w 483453"/>
              <a:gd name="connsiteY1-478" fmla="*/ 1547 h 276314"/>
              <a:gd name="connsiteX2-479" fmla="*/ 481071 w 483453"/>
              <a:gd name="connsiteY2-480" fmla="*/ 32503 h 276314"/>
              <a:gd name="connsiteX3-481" fmla="*/ 469165 w 483453"/>
              <a:gd name="connsiteY3-482" fmla="*/ 89653 h 276314"/>
              <a:gd name="connsiteX4-483" fmla="*/ 414396 w 483453"/>
              <a:gd name="connsiteY4-484" fmla="*/ 120609 h 276314"/>
              <a:gd name="connsiteX5-485" fmla="*/ 307240 w 483453"/>
              <a:gd name="connsiteY5-486" fmla="*/ 206334 h 276314"/>
              <a:gd name="connsiteX6-487" fmla="*/ 173890 w 483453"/>
              <a:gd name="connsiteY6-488" fmla="*/ 256341 h 276314"/>
              <a:gd name="connsiteX7-489" fmla="*/ 42922 w 483453"/>
              <a:gd name="connsiteY7-490" fmla="*/ 275391 h 276314"/>
              <a:gd name="connsiteX8-491" fmla="*/ 59 w 483453"/>
              <a:gd name="connsiteY8-492" fmla="*/ 230147 h 276314"/>
              <a:gd name="connsiteX9-493" fmla="*/ 35778 w 483453"/>
              <a:gd name="connsiteY9-494" fmla="*/ 175378 h 276314"/>
              <a:gd name="connsiteX10-495" fmla="*/ 119121 w 483453"/>
              <a:gd name="connsiteY10-496" fmla="*/ 134897 h 276314"/>
              <a:gd name="connsiteX11-497" fmla="*/ 154840 w 483453"/>
              <a:gd name="connsiteY11-498" fmla="*/ 137278 h 276314"/>
              <a:gd name="connsiteX12-499" fmla="*/ 131027 w 483453"/>
              <a:gd name="connsiteY12-500" fmla="*/ 161090 h 276314"/>
              <a:gd name="connsiteX13-501" fmla="*/ 76259 w 483453"/>
              <a:gd name="connsiteY13-502" fmla="*/ 194428 h 276314"/>
              <a:gd name="connsiteX14-503" fmla="*/ 128646 w 483453"/>
              <a:gd name="connsiteY14-504" fmla="*/ 203953 h 276314"/>
              <a:gd name="connsiteX15-505" fmla="*/ 261996 w 483453"/>
              <a:gd name="connsiteY15-506" fmla="*/ 153947 h 276314"/>
              <a:gd name="connsiteX16-507" fmla="*/ 381059 w 483453"/>
              <a:gd name="connsiteY16-508" fmla="*/ 87272 h 276314"/>
              <a:gd name="connsiteX17-509" fmla="*/ 423921 w 483453"/>
              <a:gd name="connsiteY17-510" fmla="*/ 49172 h 276314"/>
              <a:gd name="connsiteX18-511" fmla="*/ 428685 w 483453"/>
              <a:gd name="connsiteY18-512" fmla="*/ 3929 h 276314"/>
              <a:gd name="connsiteX0-513" fmla="*/ 428685 w 483453"/>
              <a:gd name="connsiteY0-514" fmla="*/ 3929 h 276314"/>
              <a:gd name="connsiteX1-515" fmla="*/ 483453 w 483453"/>
              <a:gd name="connsiteY1-516" fmla="*/ 1547 h 276314"/>
              <a:gd name="connsiteX2-517" fmla="*/ 481071 w 483453"/>
              <a:gd name="connsiteY2-518" fmla="*/ 32503 h 276314"/>
              <a:gd name="connsiteX3-519" fmla="*/ 469165 w 483453"/>
              <a:gd name="connsiteY3-520" fmla="*/ 89653 h 276314"/>
              <a:gd name="connsiteX4-521" fmla="*/ 431064 w 483453"/>
              <a:gd name="connsiteY4-522" fmla="*/ 125372 h 276314"/>
              <a:gd name="connsiteX5-523" fmla="*/ 307240 w 483453"/>
              <a:gd name="connsiteY5-524" fmla="*/ 206334 h 276314"/>
              <a:gd name="connsiteX6-525" fmla="*/ 173890 w 483453"/>
              <a:gd name="connsiteY6-526" fmla="*/ 256341 h 276314"/>
              <a:gd name="connsiteX7-527" fmla="*/ 42922 w 483453"/>
              <a:gd name="connsiteY7-528" fmla="*/ 275391 h 276314"/>
              <a:gd name="connsiteX8-529" fmla="*/ 59 w 483453"/>
              <a:gd name="connsiteY8-530" fmla="*/ 230147 h 276314"/>
              <a:gd name="connsiteX9-531" fmla="*/ 35778 w 483453"/>
              <a:gd name="connsiteY9-532" fmla="*/ 175378 h 276314"/>
              <a:gd name="connsiteX10-533" fmla="*/ 119121 w 483453"/>
              <a:gd name="connsiteY10-534" fmla="*/ 134897 h 276314"/>
              <a:gd name="connsiteX11-535" fmla="*/ 154840 w 483453"/>
              <a:gd name="connsiteY11-536" fmla="*/ 137278 h 276314"/>
              <a:gd name="connsiteX12-537" fmla="*/ 131027 w 483453"/>
              <a:gd name="connsiteY12-538" fmla="*/ 161090 h 276314"/>
              <a:gd name="connsiteX13-539" fmla="*/ 76259 w 483453"/>
              <a:gd name="connsiteY13-540" fmla="*/ 194428 h 276314"/>
              <a:gd name="connsiteX14-541" fmla="*/ 128646 w 483453"/>
              <a:gd name="connsiteY14-542" fmla="*/ 203953 h 276314"/>
              <a:gd name="connsiteX15-543" fmla="*/ 261996 w 483453"/>
              <a:gd name="connsiteY15-544" fmla="*/ 153947 h 276314"/>
              <a:gd name="connsiteX16-545" fmla="*/ 381059 w 483453"/>
              <a:gd name="connsiteY16-546" fmla="*/ 87272 h 276314"/>
              <a:gd name="connsiteX17-547" fmla="*/ 423921 w 483453"/>
              <a:gd name="connsiteY17-548" fmla="*/ 49172 h 276314"/>
              <a:gd name="connsiteX18-549" fmla="*/ 428685 w 483453"/>
              <a:gd name="connsiteY18-550" fmla="*/ 3929 h 276314"/>
              <a:gd name="connsiteX0-551" fmla="*/ 428685 w 483453"/>
              <a:gd name="connsiteY0-552" fmla="*/ 3929 h 276359"/>
              <a:gd name="connsiteX1-553" fmla="*/ 483453 w 483453"/>
              <a:gd name="connsiteY1-554" fmla="*/ 1547 h 276359"/>
              <a:gd name="connsiteX2-555" fmla="*/ 481071 w 483453"/>
              <a:gd name="connsiteY2-556" fmla="*/ 32503 h 276359"/>
              <a:gd name="connsiteX3-557" fmla="*/ 469165 w 483453"/>
              <a:gd name="connsiteY3-558" fmla="*/ 89653 h 276359"/>
              <a:gd name="connsiteX4-559" fmla="*/ 431064 w 483453"/>
              <a:gd name="connsiteY4-560" fmla="*/ 125372 h 276359"/>
              <a:gd name="connsiteX5-561" fmla="*/ 304859 w 483453"/>
              <a:gd name="connsiteY5-562" fmla="*/ 201571 h 276359"/>
              <a:gd name="connsiteX6-563" fmla="*/ 173890 w 483453"/>
              <a:gd name="connsiteY6-564" fmla="*/ 256341 h 276359"/>
              <a:gd name="connsiteX7-565" fmla="*/ 42922 w 483453"/>
              <a:gd name="connsiteY7-566" fmla="*/ 275391 h 276359"/>
              <a:gd name="connsiteX8-567" fmla="*/ 59 w 483453"/>
              <a:gd name="connsiteY8-568" fmla="*/ 230147 h 276359"/>
              <a:gd name="connsiteX9-569" fmla="*/ 35778 w 483453"/>
              <a:gd name="connsiteY9-570" fmla="*/ 175378 h 276359"/>
              <a:gd name="connsiteX10-571" fmla="*/ 119121 w 483453"/>
              <a:gd name="connsiteY10-572" fmla="*/ 134897 h 276359"/>
              <a:gd name="connsiteX11-573" fmla="*/ 154840 w 483453"/>
              <a:gd name="connsiteY11-574" fmla="*/ 137278 h 276359"/>
              <a:gd name="connsiteX12-575" fmla="*/ 131027 w 483453"/>
              <a:gd name="connsiteY12-576" fmla="*/ 161090 h 276359"/>
              <a:gd name="connsiteX13-577" fmla="*/ 76259 w 483453"/>
              <a:gd name="connsiteY13-578" fmla="*/ 194428 h 276359"/>
              <a:gd name="connsiteX14-579" fmla="*/ 128646 w 483453"/>
              <a:gd name="connsiteY14-580" fmla="*/ 203953 h 276359"/>
              <a:gd name="connsiteX15-581" fmla="*/ 261996 w 483453"/>
              <a:gd name="connsiteY15-582" fmla="*/ 153947 h 276359"/>
              <a:gd name="connsiteX16-583" fmla="*/ 381059 w 483453"/>
              <a:gd name="connsiteY16-584" fmla="*/ 87272 h 276359"/>
              <a:gd name="connsiteX17-585" fmla="*/ 423921 w 483453"/>
              <a:gd name="connsiteY17-586" fmla="*/ 49172 h 276359"/>
              <a:gd name="connsiteX18-587" fmla="*/ 428685 w 483453"/>
              <a:gd name="connsiteY18-588" fmla="*/ 3929 h 276359"/>
              <a:gd name="connsiteX0-589" fmla="*/ 428685 w 483453"/>
              <a:gd name="connsiteY0-590" fmla="*/ 3929 h 275924"/>
              <a:gd name="connsiteX1-591" fmla="*/ 483453 w 483453"/>
              <a:gd name="connsiteY1-592" fmla="*/ 1547 h 275924"/>
              <a:gd name="connsiteX2-593" fmla="*/ 481071 w 483453"/>
              <a:gd name="connsiteY2-594" fmla="*/ 32503 h 275924"/>
              <a:gd name="connsiteX3-595" fmla="*/ 469165 w 483453"/>
              <a:gd name="connsiteY3-596" fmla="*/ 89653 h 275924"/>
              <a:gd name="connsiteX4-597" fmla="*/ 431064 w 483453"/>
              <a:gd name="connsiteY4-598" fmla="*/ 125372 h 275924"/>
              <a:gd name="connsiteX5-599" fmla="*/ 304859 w 483453"/>
              <a:gd name="connsiteY5-600" fmla="*/ 201571 h 275924"/>
              <a:gd name="connsiteX6-601" fmla="*/ 176271 w 483453"/>
              <a:gd name="connsiteY6-602" fmla="*/ 251578 h 275924"/>
              <a:gd name="connsiteX7-603" fmla="*/ 42922 w 483453"/>
              <a:gd name="connsiteY7-604" fmla="*/ 275391 h 275924"/>
              <a:gd name="connsiteX8-605" fmla="*/ 59 w 483453"/>
              <a:gd name="connsiteY8-606" fmla="*/ 230147 h 275924"/>
              <a:gd name="connsiteX9-607" fmla="*/ 35778 w 483453"/>
              <a:gd name="connsiteY9-608" fmla="*/ 175378 h 275924"/>
              <a:gd name="connsiteX10-609" fmla="*/ 119121 w 483453"/>
              <a:gd name="connsiteY10-610" fmla="*/ 134897 h 275924"/>
              <a:gd name="connsiteX11-611" fmla="*/ 154840 w 483453"/>
              <a:gd name="connsiteY11-612" fmla="*/ 137278 h 275924"/>
              <a:gd name="connsiteX12-613" fmla="*/ 131027 w 483453"/>
              <a:gd name="connsiteY12-614" fmla="*/ 161090 h 275924"/>
              <a:gd name="connsiteX13-615" fmla="*/ 76259 w 483453"/>
              <a:gd name="connsiteY13-616" fmla="*/ 194428 h 275924"/>
              <a:gd name="connsiteX14-617" fmla="*/ 128646 w 483453"/>
              <a:gd name="connsiteY14-618" fmla="*/ 203953 h 275924"/>
              <a:gd name="connsiteX15-619" fmla="*/ 261996 w 483453"/>
              <a:gd name="connsiteY15-620" fmla="*/ 153947 h 275924"/>
              <a:gd name="connsiteX16-621" fmla="*/ 381059 w 483453"/>
              <a:gd name="connsiteY16-622" fmla="*/ 87272 h 275924"/>
              <a:gd name="connsiteX17-623" fmla="*/ 423921 w 483453"/>
              <a:gd name="connsiteY17-624" fmla="*/ 49172 h 275924"/>
              <a:gd name="connsiteX18-625" fmla="*/ 428685 w 483453"/>
              <a:gd name="connsiteY18-626" fmla="*/ 3929 h 275924"/>
              <a:gd name="connsiteX0-627" fmla="*/ 428835 w 483603"/>
              <a:gd name="connsiteY0-628" fmla="*/ 3929 h 271308"/>
              <a:gd name="connsiteX1-629" fmla="*/ 483603 w 483603"/>
              <a:gd name="connsiteY1-630" fmla="*/ 1547 h 271308"/>
              <a:gd name="connsiteX2-631" fmla="*/ 481221 w 483603"/>
              <a:gd name="connsiteY2-632" fmla="*/ 32503 h 271308"/>
              <a:gd name="connsiteX3-633" fmla="*/ 469315 w 483603"/>
              <a:gd name="connsiteY3-634" fmla="*/ 89653 h 271308"/>
              <a:gd name="connsiteX4-635" fmla="*/ 431214 w 483603"/>
              <a:gd name="connsiteY4-636" fmla="*/ 125372 h 271308"/>
              <a:gd name="connsiteX5-637" fmla="*/ 305009 w 483603"/>
              <a:gd name="connsiteY5-638" fmla="*/ 201571 h 271308"/>
              <a:gd name="connsiteX6-639" fmla="*/ 176421 w 483603"/>
              <a:gd name="connsiteY6-640" fmla="*/ 251578 h 271308"/>
              <a:gd name="connsiteX7-641" fmla="*/ 50216 w 483603"/>
              <a:gd name="connsiteY7-642" fmla="*/ 270629 h 271308"/>
              <a:gd name="connsiteX8-643" fmla="*/ 209 w 483603"/>
              <a:gd name="connsiteY8-644" fmla="*/ 230147 h 271308"/>
              <a:gd name="connsiteX9-645" fmla="*/ 35928 w 483603"/>
              <a:gd name="connsiteY9-646" fmla="*/ 175378 h 271308"/>
              <a:gd name="connsiteX10-647" fmla="*/ 119271 w 483603"/>
              <a:gd name="connsiteY10-648" fmla="*/ 134897 h 271308"/>
              <a:gd name="connsiteX11-649" fmla="*/ 154990 w 483603"/>
              <a:gd name="connsiteY11-650" fmla="*/ 137278 h 271308"/>
              <a:gd name="connsiteX12-651" fmla="*/ 131177 w 483603"/>
              <a:gd name="connsiteY12-652" fmla="*/ 161090 h 271308"/>
              <a:gd name="connsiteX13-653" fmla="*/ 76409 w 483603"/>
              <a:gd name="connsiteY13-654" fmla="*/ 194428 h 271308"/>
              <a:gd name="connsiteX14-655" fmla="*/ 128796 w 483603"/>
              <a:gd name="connsiteY14-656" fmla="*/ 203953 h 271308"/>
              <a:gd name="connsiteX15-657" fmla="*/ 262146 w 483603"/>
              <a:gd name="connsiteY15-658" fmla="*/ 153947 h 271308"/>
              <a:gd name="connsiteX16-659" fmla="*/ 381209 w 483603"/>
              <a:gd name="connsiteY16-660" fmla="*/ 87272 h 271308"/>
              <a:gd name="connsiteX17-661" fmla="*/ 424071 w 483603"/>
              <a:gd name="connsiteY17-662" fmla="*/ 49172 h 271308"/>
              <a:gd name="connsiteX18-663" fmla="*/ 428835 w 483603"/>
              <a:gd name="connsiteY18-664" fmla="*/ 3929 h 271308"/>
              <a:gd name="connsiteX0-665" fmla="*/ 428835 w 483603"/>
              <a:gd name="connsiteY0-666" fmla="*/ 3929 h 271308"/>
              <a:gd name="connsiteX1-667" fmla="*/ 483603 w 483603"/>
              <a:gd name="connsiteY1-668" fmla="*/ 1547 h 271308"/>
              <a:gd name="connsiteX2-669" fmla="*/ 481221 w 483603"/>
              <a:gd name="connsiteY2-670" fmla="*/ 53934 h 271308"/>
              <a:gd name="connsiteX3-671" fmla="*/ 469315 w 483603"/>
              <a:gd name="connsiteY3-672" fmla="*/ 89653 h 271308"/>
              <a:gd name="connsiteX4-673" fmla="*/ 431214 w 483603"/>
              <a:gd name="connsiteY4-674" fmla="*/ 125372 h 271308"/>
              <a:gd name="connsiteX5-675" fmla="*/ 305009 w 483603"/>
              <a:gd name="connsiteY5-676" fmla="*/ 201571 h 271308"/>
              <a:gd name="connsiteX6-677" fmla="*/ 176421 w 483603"/>
              <a:gd name="connsiteY6-678" fmla="*/ 251578 h 271308"/>
              <a:gd name="connsiteX7-679" fmla="*/ 50216 w 483603"/>
              <a:gd name="connsiteY7-680" fmla="*/ 270629 h 271308"/>
              <a:gd name="connsiteX8-681" fmla="*/ 209 w 483603"/>
              <a:gd name="connsiteY8-682" fmla="*/ 230147 h 271308"/>
              <a:gd name="connsiteX9-683" fmla="*/ 35928 w 483603"/>
              <a:gd name="connsiteY9-684" fmla="*/ 175378 h 271308"/>
              <a:gd name="connsiteX10-685" fmla="*/ 119271 w 483603"/>
              <a:gd name="connsiteY10-686" fmla="*/ 134897 h 271308"/>
              <a:gd name="connsiteX11-687" fmla="*/ 154990 w 483603"/>
              <a:gd name="connsiteY11-688" fmla="*/ 137278 h 271308"/>
              <a:gd name="connsiteX12-689" fmla="*/ 131177 w 483603"/>
              <a:gd name="connsiteY12-690" fmla="*/ 161090 h 271308"/>
              <a:gd name="connsiteX13-691" fmla="*/ 76409 w 483603"/>
              <a:gd name="connsiteY13-692" fmla="*/ 194428 h 271308"/>
              <a:gd name="connsiteX14-693" fmla="*/ 128796 w 483603"/>
              <a:gd name="connsiteY14-694" fmla="*/ 203953 h 271308"/>
              <a:gd name="connsiteX15-695" fmla="*/ 262146 w 483603"/>
              <a:gd name="connsiteY15-696" fmla="*/ 153947 h 271308"/>
              <a:gd name="connsiteX16-697" fmla="*/ 381209 w 483603"/>
              <a:gd name="connsiteY16-698" fmla="*/ 87272 h 271308"/>
              <a:gd name="connsiteX17-699" fmla="*/ 424071 w 483603"/>
              <a:gd name="connsiteY17-700" fmla="*/ 49172 h 271308"/>
              <a:gd name="connsiteX18-701" fmla="*/ 428835 w 483603"/>
              <a:gd name="connsiteY18-702" fmla="*/ 3929 h 271308"/>
              <a:gd name="connsiteX0-703" fmla="*/ 428835 w 483603"/>
              <a:gd name="connsiteY0-704" fmla="*/ 3584 h 270963"/>
              <a:gd name="connsiteX1-705" fmla="*/ 483603 w 483603"/>
              <a:gd name="connsiteY1-706" fmla="*/ 1202 h 270963"/>
              <a:gd name="connsiteX2-707" fmla="*/ 481221 w 483603"/>
              <a:gd name="connsiteY2-708" fmla="*/ 53589 h 270963"/>
              <a:gd name="connsiteX3-709" fmla="*/ 469315 w 483603"/>
              <a:gd name="connsiteY3-710" fmla="*/ 89308 h 270963"/>
              <a:gd name="connsiteX4-711" fmla="*/ 431214 w 483603"/>
              <a:gd name="connsiteY4-712" fmla="*/ 125027 h 270963"/>
              <a:gd name="connsiteX5-713" fmla="*/ 305009 w 483603"/>
              <a:gd name="connsiteY5-714" fmla="*/ 201226 h 270963"/>
              <a:gd name="connsiteX6-715" fmla="*/ 176421 w 483603"/>
              <a:gd name="connsiteY6-716" fmla="*/ 251233 h 270963"/>
              <a:gd name="connsiteX7-717" fmla="*/ 50216 w 483603"/>
              <a:gd name="connsiteY7-718" fmla="*/ 270284 h 270963"/>
              <a:gd name="connsiteX8-719" fmla="*/ 209 w 483603"/>
              <a:gd name="connsiteY8-720" fmla="*/ 229802 h 270963"/>
              <a:gd name="connsiteX9-721" fmla="*/ 35928 w 483603"/>
              <a:gd name="connsiteY9-722" fmla="*/ 175033 h 270963"/>
              <a:gd name="connsiteX10-723" fmla="*/ 119271 w 483603"/>
              <a:gd name="connsiteY10-724" fmla="*/ 134552 h 270963"/>
              <a:gd name="connsiteX11-725" fmla="*/ 154990 w 483603"/>
              <a:gd name="connsiteY11-726" fmla="*/ 136933 h 270963"/>
              <a:gd name="connsiteX12-727" fmla="*/ 131177 w 483603"/>
              <a:gd name="connsiteY12-728" fmla="*/ 160745 h 270963"/>
              <a:gd name="connsiteX13-729" fmla="*/ 76409 w 483603"/>
              <a:gd name="connsiteY13-730" fmla="*/ 194083 h 270963"/>
              <a:gd name="connsiteX14-731" fmla="*/ 128796 w 483603"/>
              <a:gd name="connsiteY14-732" fmla="*/ 203608 h 270963"/>
              <a:gd name="connsiteX15-733" fmla="*/ 262146 w 483603"/>
              <a:gd name="connsiteY15-734" fmla="*/ 153602 h 270963"/>
              <a:gd name="connsiteX16-735" fmla="*/ 381209 w 483603"/>
              <a:gd name="connsiteY16-736" fmla="*/ 86927 h 270963"/>
              <a:gd name="connsiteX17-737" fmla="*/ 424071 w 483603"/>
              <a:gd name="connsiteY17-738" fmla="*/ 44064 h 270963"/>
              <a:gd name="connsiteX18-739" fmla="*/ 428835 w 483603"/>
              <a:gd name="connsiteY18-740" fmla="*/ 3584 h 270963"/>
              <a:gd name="connsiteX0-741" fmla="*/ 428835 w 483603"/>
              <a:gd name="connsiteY0-742" fmla="*/ 3584 h 271579"/>
              <a:gd name="connsiteX1-743" fmla="*/ 483603 w 483603"/>
              <a:gd name="connsiteY1-744" fmla="*/ 1202 h 271579"/>
              <a:gd name="connsiteX2-745" fmla="*/ 481221 w 483603"/>
              <a:gd name="connsiteY2-746" fmla="*/ 53589 h 271579"/>
              <a:gd name="connsiteX3-747" fmla="*/ 469315 w 483603"/>
              <a:gd name="connsiteY3-748" fmla="*/ 89308 h 271579"/>
              <a:gd name="connsiteX4-749" fmla="*/ 431214 w 483603"/>
              <a:gd name="connsiteY4-750" fmla="*/ 125027 h 271579"/>
              <a:gd name="connsiteX5-751" fmla="*/ 305009 w 483603"/>
              <a:gd name="connsiteY5-752" fmla="*/ 201226 h 271579"/>
              <a:gd name="connsiteX6-753" fmla="*/ 183565 w 483603"/>
              <a:gd name="connsiteY6-754" fmla="*/ 255995 h 271579"/>
              <a:gd name="connsiteX7-755" fmla="*/ 50216 w 483603"/>
              <a:gd name="connsiteY7-756" fmla="*/ 270284 h 271579"/>
              <a:gd name="connsiteX8-757" fmla="*/ 209 w 483603"/>
              <a:gd name="connsiteY8-758" fmla="*/ 229802 h 271579"/>
              <a:gd name="connsiteX9-759" fmla="*/ 35928 w 483603"/>
              <a:gd name="connsiteY9-760" fmla="*/ 175033 h 271579"/>
              <a:gd name="connsiteX10-761" fmla="*/ 119271 w 483603"/>
              <a:gd name="connsiteY10-762" fmla="*/ 134552 h 271579"/>
              <a:gd name="connsiteX11-763" fmla="*/ 154990 w 483603"/>
              <a:gd name="connsiteY11-764" fmla="*/ 136933 h 271579"/>
              <a:gd name="connsiteX12-765" fmla="*/ 131177 w 483603"/>
              <a:gd name="connsiteY12-766" fmla="*/ 160745 h 271579"/>
              <a:gd name="connsiteX13-767" fmla="*/ 76409 w 483603"/>
              <a:gd name="connsiteY13-768" fmla="*/ 194083 h 271579"/>
              <a:gd name="connsiteX14-769" fmla="*/ 128796 w 483603"/>
              <a:gd name="connsiteY14-770" fmla="*/ 203608 h 271579"/>
              <a:gd name="connsiteX15-771" fmla="*/ 262146 w 483603"/>
              <a:gd name="connsiteY15-772" fmla="*/ 153602 h 271579"/>
              <a:gd name="connsiteX16-773" fmla="*/ 381209 w 483603"/>
              <a:gd name="connsiteY16-774" fmla="*/ 86927 h 271579"/>
              <a:gd name="connsiteX17-775" fmla="*/ 424071 w 483603"/>
              <a:gd name="connsiteY17-776" fmla="*/ 44064 h 271579"/>
              <a:gd name="connsiteX18-777" fmla="*/ 428835 w 483603"/>
              <a:gd name="connsiteY18-778" fmla="*/ 3584 h 271579"/>
              <a:gd name="connsiteX0-779" fmla="*/ 428835 w 483603"/>
              <a:gd name="connsiteY0-780" fmla="*/ 3584 h 271579"/>
              <a:gd name="connsiteX1-781" fmla="*/ 483603 w 483603"/>
              <a:gd name="connsiteY1-782" fmla="*/ 1202 h 271579"/>
              <a:gd name="connsiteX2-783" fmla="*/ 481221 w 483603"/>
              <a:gd name="connsiteY2-784" fmla="*/ 53589 h 271579"/>
              <a:gd name="connsiteX3-785" fmla="*/ 469315 w 483603"/>
              <a:gd name="connsiteY3-786" fmla="*/ 89308 h 271579"/>
              <a:gd name="connsiteX4-787" fmla="*/ 431214 w 483603"/>
              <a:gd name="connsiteY4-788" fmla="*/ 125027 h 271579"/>
              <a:gd name="connsiteX5-789" fmla="*/ 316916 w 483603"/>
              <a:gd name="connsiteY5-790" fmla="*/ 201226 h 271579"/>
              <a:gd name="connsiteX6-791" fmla="*/ 183565 w 483603"/>
              <a:gd name="connsiteY6-792" fmla="*/ 255995 h 271579"/>
              <a:gd name="connsiteX7-793" fmla="*/ 50216 w 483603"/>
              <a:gd name="connsiteY7-794" fmla="*/ 270284 h 271579"/>
              <a:gd name="connsiteX8-795" fmla="*/ 209 w 483603"/>
              <a:gd name="connsiteY8-796" fmla="*/ 229802 h 271579"/>
              <a:gd name="connsiteX9-797" fmla="*/ 35928 w 483603"/>
              <a:gd name="connsiteY9-798" fmla="*/ 175033 h 271579"/>
              <a:gd name="connsiteX10-799" fmla="*/ 119271 w 483603"/>
              <a:gd name="connsiteY10-800" fmla="*/ 134552 h 271579"/>
              <a:gd name="connsiteX11-801" fmla="*/ 154990 w 483603"/>
              <a:gd name="connsiteY11-802" fmla="*/ 136933 h 271579"/>
              <a:gd name="connsiteX12-803" fmla="*/ 131177 w 483603"/>
              <a:gd name="connsiteY12-804" fmla="*/ 160745 h 271579"/>
              <a:gd name="connsiteX13-805" fmla="*/ 76409 w 483603"/>
              <a:gd name="connsiteY13-806" fmla="*/ 194083 h 271579"/>
              <a:gd name="connsiteX14-807" fmla="*/ 128796 w 483603"/>
              <a:gd name="connsiteY14-808" fmla="*/ 203608 h 271579"/>
              <a:gd name="connsiteX15-809" fmla="*/ 262146 w 483603"/>
              <a:gd name="connsiteY15-810" fmla="*/ 153602 h 271579"/>
              <a:gd name="connsiteX16-811" fmla="*/ 381209 w 483603"/>
              <a:gd name="connsiteY16-812" fmla="*/ 86927 h 271579"/>
              <a:gd name="connsiteX17-813" fmla="*/ 424071 w 483603"/>
              <a:gd name="connsiteY17-814" fmla="*/ 44064 h 271579"/>
              <a:gd name="connsiteX18-815" fmla="*/ 428835 w 483603"/>
              <a:gd name="connsiteY18-816" fmla="*/ 3584 h 271579"/>
              <a:gd name="connsiteX0-817" fmla="*/ 428835 w 483603"/>
              <a:gd name="connsiteY0-818" fmla="*/ 3755 h 271750"/>
              <a:gd name="connsiteX1-819" fmla="*/ 483603 w 483603"/>
              <a:gd name="connsiteY1-820" fmla="*/ 1373 h 271750"/>
              <a:gd name="connsiteX2-821" fmla="*/ 481221 w 483603"/>
              <a:gd name="connsiteY2-822" fmla="*/ 53760 h 271750"/>
              <a:gd name="connsiteX3-823" fmla="*/ 469315 w 483603"/>
              <a:gd name="connsiteY3-824" fmla="*/ 89479 h 271750"/>
              <a:gd name="connsiteX4-825" fmla="*/ 431214 w 483603"/>
              <a:gd name="connsiteY4-826" fmla="*/ 125198 h 271750"/>
              <a:gd name="connsiteX5-827" fmla="*/ 316916 w 483603"/>
              <a:gd name="connsiteY5-828" fmla="*/ 201397 h 271750"/>
              <a:gd name="connsiteX6-829" fmla="*/ 183565 w 483603"/>
              <a:gd name="connsiteY6-830" fmla="*/ 256166 h 271750"/>
              <a:gd name="connsiteX7-831" fmla="*/ 50216 w 483603"/>
              <a:gd name="connsiteY7-832" fmla="*/ 270455 h 271750"/>
              <a:gd name="connsiteX8-833" fmla="*/ 209 w 483603"/>
              <a:gd name="connsiteY8-834" fmla="*/ 229973 h 271750"/>
              <a:gd name="connsiteX9-835" fmla="*/ 35928 w 483603"/>
              <a:gd name="connsiteY9-836" fmla="*/ 175204 h 271750"/>
              <a:gd name="connsiteX10-837" fmla="*/ 119271 w 483603"/>
              <a:gd name="connsiteY10-838" fmla="*/ 134723 h 271750"/>
              <a:gd name="connsiteX11-839" fmla="*/ 154990 w 483603"/>
              <a:gd name="connsiteY11-840" fmla="*/ 137104 h 271750"/>
              <a:gd name="connsiteX12-841" fmla="*/ 131177 w 483603"/>
              <a:gd name="connsiteY12-842" fmla="*/ 160916 h 271750"/>
              <a:gd name="connsiteX13-843" fmla="*/ 76409 w 483603"/>
              <a:gd name="connsiteY13-844" fmla="*/ 194254 h 271750"/>
              <a:gd name="connsiteX14-845" fmla="*/ 128796 w 483603"/>
              <a:gd name="connsiteY14-846" fmla="*/ 203779 h 271750"/>
              <a:gd name="connsiteX15-847" fmla="*/ 262146 w 483603"/>
              <a:gd name="connsiteY15-848" fmla="*/ 153773 h 271750"/>
              <a:gd name="connsiteX16-849" fmla="*/ 381209 w 483603"/>
              <a:gd name="connsiteY16-850" fmla="*/ 87098 h 271750"/>
              <a:gd name="connsiteX17-851" fmla="*/ 440739 w 483603"/>
              <a:gd name="connsiteY17-852" fmla="*/ 46616 h 271750"/>
              <a:gd name="connsiteX18-853" fmla="*/ 428835 w 483603"/>
              <a:gd name="connsiteY18-854" fmla="*/ 3755 h 271750"/>
              <a:gd name="connsiteX0-855" fmla="*/ 428835 w 483603"/>
              <a:gd name="connsiteY0-856" fmla="*/ 2399 h 270394"/>
              <a:gd name="connsiteX1-857" fmla="*/ 483603 w 483603"/>
              <a:gd name="connsiteY1-858" fmla="*/ 17 h 270394"/>
              <a:gd name="connsiteX2-859" fmla="*/ 481221 w 483603"/>
              <a:gd name="connsiteY2-860" fmla="*/ 52404 h 270394"/>
              <a:gd name="connsiteX3-861" fmla="*/ 469315 w 483603"/>
              <a:gd name="connsiteY3-862" fmla="*/ 88123 h 270394"/>
              <a:gd name="connsiteX4-863" fmla="*/ 431214 w 483603"/>
              <a:gd name="connsiteY4-864" fmla="*/ 123842 h 270394"/>
              <a:gd name="connsiteX5-865" fmla="*/ 316916 w 483603"/>
              <a:gd name="connsiteY5-866" fmla="*/ 200041 h 270394"/>
              <a:gd name="connsiteX6-867" fmla="*/ 183565 w 483603"/>
              <a:gd name="connsiteY6-868" fmla="*/ 254810 h 270394"/>
              <a:gd name="connsiteX7-869" fmla="*/ 50216 w 483603"/>
              <a:gd name="connsiteY7-870" fmla="*/ 269099 h 270394"/>
              <a:gd name="connsiteX8-871" fmla="*/ 209 w 483603"/>
              <a:gd name="connsiteY8-872" fmla="*/ 228617 h 270394"/>
              <a:gd name="connsiteX9-873" fmla="*/ 35928 w 483603"/>
              <a:gd name="connsiteY9-874" fmla="*/ 173848 h 270394"/>
              <a:gd name="connsiteX10-875" fmla="*/ 119271 w 483603"/>
              <a:gd name="connsiteY10-876" fmla="*/ 133367 h 270394"/>
              <a:gd name="connsiteX11-877" fmla="*/ 154990 w 483603"/>
              <a:gd name="connsiteY11-878" fmla="*/ 135748 h 270394"/>
              <a:gd name="connsiteX12-879" fmla="*/ 131177 w 483603"/>
              <a:gd name="connsiteY12-880" fmla="*/ 159560 h 270394"/>
              <a:gd name="connsiteX13-881" fmla="*/ 76409 w 483603"/>
              <a:gd name="connsiteY13-882" fmla="*/ 192898 h 270394"/>
              <a:gd name="connsiteX14-883" fmla="*/ 128796 w 483603"/>
              <a:gd name="connsiteY14-884" fmla="*/ 202423 h 270394"/>
              <a:gd name="connsiteX15-885" fmla="*/ 262146 w 483603"/>
              <a:gd name="connsiteY15-886" fmla="*/ 152417 h 270394"/>
              <a:gd name="connsiteX16-887" fmla="*/ 381209 w 483603"/>
              <a:gd name="connsiteY16-888" fmla="*/ 85742 h 270394"/>
              <a:gd name="connsiteX17-889" fmla="*/ 438358 w 483603"/>
              <a:gd name="connsiteY17-890" fmla="*/ 26210 h 270394"/>
              <a:gd name="connsiteX18-891" fmla="*/ 428835 w 483603"/>
              <a:gd name="connsiteY18-892" fmla="*/ 2399 h 270394"/>
              <a:gd name="connsiteX0-893" fmla="*/ 428835 w 483603"/>
              <a:gd name="connsiteY0-894" fmla="*/ 2399 h 270394"/>
              <a:gd name="connsiteX1-895" fmla="*/ 483603 w 483603"/>
              <a:gd name="connsiteY1-896" fmla="*/ 17 h 270394"/>
              <a:gd name="connsiteX2-897" fmla="*/ 481221 w 483603"/>
              <a:gd name="connsiteY2-898" fmla="*/ 52404 h 270394"/>
              <a:gd name="connsiteX3-899" fmla="*/ 469315 w 483603"/>
              <a:gd name="connsiteY3-900" fmla="*/ 88123 h 270394"/>
              <a:gd name="connsiteX4-901" fmla="*/ 431214 w 483603"/>
              <a:gd name="connsiteY4-902" fmla="*/ 123842 h 270394"/>
              <a:gd name="connsiteX5-903" fmla="*/ 316916 w 483603"/>
              <a:gd name="connsiteY5-904" fmla="*/ 200041 h 270394"/>
              <a:gd name="connsiteX6-905" fmla="*/ 183565 w 483603"/>
              <a:gd name="connsiteY6-906" fmla="*/ 254810 h 270394"/>
              <a:gd name="connsiteX7-907" fmla="*/ 50216 w 483603"/>
              <a:gd name="connsiteY7-908" fmla="*/ 269099 h 270394"/>
              <a:gd name="connsiteX8-909" fmla="*/ 209 w 483603"/>
              <a:gd name="connsiteY8-910" fmla="*/ 228617 h 270394"/>
              <a:gd name="connsiteX9-911" fmla="*/ 35928 w 483603"/>
              <a:gd name="connsiteY9-912" fmla="*/ 173848 h 270394"/>
              <a:gd name="connsiteX10-913" fmla="*/ 119271 w 483603"/>
              <a:gd name="connsiteY10-914" fmla="*/ 133367 h 270394"/>
              <a:gd name="connsiteX11-915" fmla="*/ 154990 w 483603"/>
              <a:gd name="connsiteY11-916" fmla="*/ 135748 h 270394"/>
              <a:gd name="connsiteX12-917" fmla="*/ 131177 w 483603"/>
              <a:gd name="connsiteY12-918" fmla="*/ 159560 h 270394"/>
              <a:gd name="connsiteX13-919" fmla="*/ 76409 w 483603"/>
              <a:gd name="connsiteY13-920" fmla="*/ 192898 h 270394"/>
              <a:gd name="connsiteX14-921" fmla="*/ 128796 w 483603"/>
              <a:gd name="connsiteY14-922" fmla="*/ 202423 h 270394"/>
              <a:gd name="connsiteX15-923" fmla="*/ 262146 w 483603"/>
              <a:gd name="connsiteY15-924" fmla="*/ 152417 h 270394"/>
              <a:gd name="connsiteX16-925" fmla="*/ 381209 w 483603"/>
              <a:gd name="connsiteY16-926" fmla="*/ 85742 h 270394"/>
              <a:gd name="connsiteX17-927" fmla="*/ 438358 w 483603"/>
              <a:gd name="connsiteY17-928" fmla="*/ 26210 h 270394"/>
              <a:gd name="connsiteX18-929" fmla="*/ 428835 w 483603"/>
              <a:gd name="connsiteY18-930" fmla="*/ 2399 h 270394"/>
              <a:gd name="connsiteX0-931" fmla="*/ 428835 w 483603"/>
              <a:gd name="connsiteY0-932" fmla="*/ 2897 h 270892"/>
              <a:gd name="connsiteX1-933" fmla="*/ 483603 w 483603"/>
              <a:gd name="connsiteY1-934" fmla="*/ 515 h 270892"/>
              <a:gd name="connsiteX2-935" fmla="*/ 481221 w 483603"/>
              <a:gd name="connsiteY2-936" fmla="*/ 52902 h 270892"/>
              <a:gd name="connsiteX3-937" fmla="*/ 469315 w 483603"/>
              <a:gd name="connsiteY3-938" fmla="*/ 88621 h 270892"/>
              <a:gd name="connsiteX4-939" fmla="*/ 431214 w 483603"/>
              <a:gd name="connsiteY4-940" fmla="*/ 124340 h 270892"/>
              <a:gd name="connsiteX5-941" fmla="*/ 316916 w 483603"/>
              <a:gd name="connsiteY5-942" fmla="*/ 200539 h 270892"/>
              <a:gd name="connsiteX6-943" fmla="*/ 183565 w 483603"/>
              <a:gd name="connsiteY6-944" fmla="*/ 255308 h 270892"/>
              <a:gd name="connsiteX7-945" fmla="*/ 50216 w 483603"/>
              <a:gd name="connsiteY7-946" fmla="*/ 269597 h 270892"/>
              <a:gd name="connsiteX8-947" fmla="*/ 209 w 483603"/>
              <a:gd name="connsiteY8-948" fmla="*/ 229115 h 270892"/>
              <a:gd name="connsiteX9-949" fmla="*/ 35928 w 483603"/>
              <a:gd name="connsiteY9-950" fmla="*/ 174346 h 270892"/>
              <a:gd name="connsiteX10-951" fmla="*/ 119271 w 483603"/>
              <a:gd name="connsiteY10-952" fmla="*/ 133865 h 270892"/>
              <a:gd name="connsiteX11-953" fmla="*/ 154990 w 483603"/>
              <a:gd name="connsiteY11-954" fmla="*/ 136246 h 270892"/>
              <a:gd name="connsiteX12-955" fmla="*/ 131177 w 483603"/>
              <a:gd name="connsiteY12-956" fmla="*/ 160058 h 270892"/>
              <a:gd name="connsiteX13-957" fmla="*/ 76409 w 483603"/>
              <a:gd name="connsiteY13-958" fmla="*/ 193396 h 270892"/>
              <a:gd name="connsiteX14-959" fmla="*/ 128796 w 483603"/>
              <a:gd name="connsiteY14-960" fmla="*/ 202921 h 270892"/>
              <a:gd name="connsiteX15-961" fmla="*/ 262146 w 483603"/>
              <a:gd name="connsiteY15-962" fmla="*/ 152915 h 270892"/>
              <a:gd name="connsiteX16-963" fmla="*/ 381209 w 483603"/>
              <a:gd name="connsiteY16-964" fmla="*/ 86240 h 270892"/>
              <a:gd name="connsiteX17-965" fmla="*/ 433596 w 483603"/>
              <a:gd name="connsiteY17-966" fmla="*/ 33851 h 270892"/>
              <a:gd name="connsiteX18-967" fmla="*/ 428835 w 483603"/>
              <a:gd name="connsiteY18-968" fmla="*/ 2897 h 270892"/>
              <a:gd name="connsiteX0-969" fmla="*/ 428835 w 483603"/>
              <a:gd name="connsiteY0-970" fmla="*/ 2897 h 270892"/>
              <a:gd name="connsiteX1-971" fmla="*/ 483603 w 483603"/>
              <a:gd name="connsiteY1-972" fmla="*/ 515 h 270892"/>
              <a:gd name="connsiteX2-973" fmla="*/ 481221 w 483603"/>
              <a:gd name="connsiteY2-974" fmla="*/ 52902 h 270892"/>
              <a:gd name="connsiteX3-975" fmla="*/ 469315 w 483603"/>
              <a:gd name="connsiteY3-976" fmla="*/ 88621 h 270892"/>
              <a:gd name="connsiteX4-977" fmla="*/ 431214 w 483603"/>
              <a:gd name="connsiteY4-978" fmla="*/ 124340 h 270892"/>
              <a:gd name="connsiteX5-979" fmla="*/ 316916 w 483603"/>
              <a:gd name="connsiteY5-980" fmla="*/ 200539 h 270892"/>
              <a:gd name="connsiteX6-981" fmla="*/ 183565 w 483603"/>
              <a:gd name="connsiteY6-982" fmla="*/ 255308 h 270892"/>
              <a:gd name="connsiteX7-983" fmla="*/ 50216 w 483603"/>
              <a:gd name="connsiteY7-984" fmla="*/ 269597 h 270892"/>
              <a:gd name="connsiteX8-985" fmla="*/ 209 w 483603"/>
              <a:gd name="connsiteY8-986" fmla="*/ 229115 h 270892"/>
              <a:gd name="connsiteX9-987" fmla="*/ 35928 w 483603"/>
              <a:gd name="connsiteY9-988" fmla="*/ 174346 h 270892"/>
              <a:gd name="connsiteX10-989" fmla="*/ 119271 w 483603"/>
              <a:gd name="connsiteY10-990" fmla="*/ 133865 h 270892"/>
              <a:gd name="connsiteX11-991" fmla="*/ 154990 w 483603"/>
              <a:gd name="connsiteY11-992" fmla="*/ 136246 h 270892"/>
              <a:gd name="connsiteX12-993" fmla="*/ 131177 w 483603"/>
              <a:gd name="connsiteY12-994" fmla="*/ 160058 h 270892"/>
              <a:gd name="connsiteX13-995" fmla="*/ 76409 w 483603"/>
              <a:gd name="connsiteY13-996" fmla="*/ 193396 h 270892"/>
              <a:gd name="connsiteX14-997" fmla="*/ 128796 w 483603"/>
              <a:gd name="connsiteY14-998" fmla="*/ 202921 h 270892"/>
              <a:gd name="connsiteX15-999" fmla="*/ 262146 w 483603"/>
              <a:gd name="connsiteY15-1000" fmla="*/ 152915 h 270892"/>
              <a:gd name="connsiteX16-1001" fmla="*/ 381209 w 483603"/>
              <a:gd name="connsiteY16-1002" fmla="*/ 86240 h 270892"/>
              <a:gd name="connsiteX17-1003" fmla="*/ 431214 w 483603"/>
              <a:gd name="connsiteY17-1004" fmla="*/ 33851 h 270892"/>
              <a:gd name="connsiteX18-1005" fmla="*/ 428835 w 483603"/>
              <a:gd name="connsiteY18-1006" fmla="*/ 2897 h 270892"/>
              <a:gd name="connsiteX0-1007" fmla="*/ 428835 w 483603"/>
              <a:gd name="connsiteY0-1008" fmla="*/ 4276 h 272271"/>
              <a:gd name="connsiteX1-1009" fmla="*/ 483603 w 483603"/>
              <a:gd name="connsiteY1-1010" fmla="*/ 1894 h 272271"/>
              <a:gd name="connsiteX2-1011" fmla="*/ 481221 w 483603"/>
              <a:gd name="connsiteY2-1012" fmla="*/ 54281 h 272271"/>
              <a:gd name="connsiteX3-1013" fmla="*/ 469315 w 483603"/>
              <a:gd name="connsiteY3-1014" fmla="*/ 90000 h 272271"/>
              <a:gd name="connsiteX4-1015" fmla="*/ 431214 w 483603"/>
              <a:gd name="connsiteY4-1016" fmla="*/ 125719 h 272271"/>
              <a:gd name="connsiteX5-1017" fmla="*/ 316916 w 483603"/>
              <a:gd name="connsiteY5-1018" fmla="*/ 201918 h 272271"/>
              <a:gd name="connsiteX6-1019" fmla="*/ 183565 w 483603"/>
              <a:gd name="connsiteY6-1020" fmla="*/ 256687 h 272271"/>
              <a:gd name="connsiteX7-1021" fmla="*/ 50216 w 483603"/>
              <a:gd name="connsiteY7-1022" fmla="*/ 270976 h 272271"/>
              <a:gd name="connsiteX8-1023" fmla="*/ 209 w 483603"/>
              <a:gd name="connsiteY8-1024" fmla="*/ 230494 h 272271"/>
              <a:gd name="connsiteX9-1025" fmla="*/ 35928 w 483603"/>
              <a:gd name="connsiteY9-1026" fmla="*/ 175725 h 272271"/>
              <a:gd name="connsiteX10-1027" fmla="*/ 119271 w 483603"/>
              <a:gd name="connsiteY10-1028" fmla="*/ 135244 h 272271"/>
              <a:gd name="connsiteX11-1029" fmla="*/ 154990 w 483603"/>
              <a:gd name="connsiteY11-1030" fmla="*/ 137625 h 272271"/>
              <a:gd name="connsiteX12-1031" fmla="*/ 131177 w 483603"/>
              <a:gd name="connsiteY12-1032" fmla="*/ 161437 h 272271"/>
              <a:gd name="connsiteX13-1033" fmla="*/ 76409 w 483603"/>
              <a:gd name="connsiteY13-1034" fmla="*/ 194775 h 272271"/>
              <a:gd name="connsiteX14-1035" fmla="*/ 128796 w 483603"/>
              <a:gd name="connsiteY14-1036" fmla="*/ 204300 h 272271"/>
              <a:gd name="connsiteX15-1037" fmla="*/ 262146 w 483603"/>
              <a:gd name="connsiteY15-1038" fmla="*/ 154294 h 272271"/>
              <a:gd name="connsiteX16-1039" fmla="*/ 381209 w 483603"/>
              <a:gd name="connsiteY16-1040" fmla="*/ 87619 h 272271"/>
              <a:gd name="connsiteX17-1041" fmla="*/ 419308 w 483603"/>
              <a:gd name="connsiteY17-1042" fmla="*/ 54280 h 272271"/>
              <a:gd name="connsiteX18-1043" fmla="*/ 428835 w 483603"/>
              <a:gd name="connsiteY18-1044" fmla="*/ 4276 h 272271"/>
              <a:gd name="connsiteX0-1045" fmla="*/ 428835 w 483603"/>
              <a:gd name="connsiteY0-1046" fmla="*/ 4276 h 272271"/>
              <a:gd name="connsiteX1-1047" fmla="*/ 483603 w 483603"/>
              <a:gd name="connsiteY1-1048" fmla="*/ 1894 h 272271"/>
              <a:gd name="connsiteX2-1049" fmla="*/ 481221 w 483603"/>
              <a:gd name="connsiteY2-1050" fmla="*/ 54281 h 272271"/>
              <a:gd name="connsiteX3-1051" fmla="*/ 469315 w 483603"/>
              <a:gd name="connsiteY3-1052" fmla="*/ 90000 h 272271"/>
              <a:gd name="connsiteX4-1053" fmla="*/ 431214 w 483603"/>
              <a:gd name="connsiteY4-1054" fmla="*/ 125719 h 272271"/>
              <a:gd name="connsiteX5-1055" fmla="*/ 316916 w 483603"/>
              <a:gd name="connsiteY5-1056" fmla="*/ 201918 h 272271"/>
              <a:gd name="connsiteX6-1057" fmla="*/ 183565 w 483603"/>
              <a:gd name="connsiteY6-1058" fmla="*/ 256687 h 272271"/>
              <a:gd name="connsiteX7-1059" fmla="*/ 50216 w 483603"/>
              <a:gd name="connsiteY7-1060" fmla="*/ 270976 h 272271"/>
              <a:gd name="connsiteX8-1061" fmla="*/ 209 w 483603"/>
              <a:gd name="connsiteY8-1062" fmla="*/ 230494 h 272271"/>
              <a:gd name="connsiteX9-1063" fmla="*/ 35928 w 483603"/>
              <a:gd name="connsiteY9-1064" fmla="*/ 175725 h 272271"/>
              <a:gd name="connsiteX10-1065" fmla="*/ 119271 w 483603"/>
              <a:gd name="connsiteY10-1066" fmla="*/ 135244 h 272271"/>
              <a:gd name="connsiteX11-1067" fmla="*/ 154990 w 483603"/>
              <a:gd name="connsiteY11-1068" fmla="*/ 137625 h 272271"/>
              <a:gd name="connsiteX12-1069" fmla="*/ 131177 w 483603"/>
              <a:gd name="connsiteY12-1070" fmla="*/ 161437 h 272271"/>
              <a:gd name="connsiteX13-1071" fmla="*/ 76409 w 483603"/>
              <a:gd name="connsiteY13-1072" fmla="*/ 194775 h 272271"/>
              <a:gd name="connsiteX14-1073" fmla="*/ 128796 w 483603"/>
              <a:gd name="connsiteY14-1074" fmla="*/ 204300 h 272271"/>
              <a:gd name="connsiteX15-1075" fmla="*/ 262146 w 483603"/>
              <a:gd name="connsiteY15-1076" fmla="*/ 154294 h 272271"/>
              <a:gd name="connsiteX16-1077" fmla="*/ 381209 w 483603"/>
              <a:gd name="connsiteY16-1078" fmla="*/ 87619 h 272271"/>
              <a:gd name="connsiteX17-1079" fmla="*/ 419308 w 483603"/>
              <a:gd name="connsiteY17-1080" fmla="*/ 54280 h 272271"/>
              <a:gd name="connsiteX18-1081" fmla="*/ 428835 w 483603"/>
              <a:gd name="connsiteY18-1082" fmla="*/ 4276 h 272271"/>
              <a:gd name="connsiteX0-1083" fmla="*/ 428835 w 483603"/>
              <a:gd name="connsiteY0-1084" fmla="*/ 3929 h 271924"/>
              <a:gd name="connsiteX1-1085" fmla="*/ 483603 w 483603"/>
              <a:gd name="connsiteY1-1086" fmla="*/ 1547 h 271924"/>
              <a:gd name="connsiteX2-1087" fmla="*/ 481221 w 483603"/>
              <a:gd name="connsiteY2-1088" fmla="*/ 53934 h 271924"/>
              <a:gd name="connsiteX3-1089" fmla="*/ 469315 w 483603"/>
              <a:gd name="connsiteY3-1090" fmla="*/ 89653 h 271924"/>
              <a:gd name="connsiteX4-1091" fmla="*/ 431214 w 483603"/>
              <a:gd name="connsiteY4-1092" fmla="*/ 125372 h 271924"/>
              <a:gd name="connsiteX5-1093" fmla="*/ 316916 w 483603"/>
              <a:gd name="connsiteY5-1094" fmla="*/ 201571 h 271924"/>
              <a:gd name="connsiteX6-1095" fmla="*/ 183565 w 483603"/>
              <a:gd name="connsiteY6-1096" fmla="*/ 256340 h 271924"/>
              <a:gd name="connsiteX7-1097" fmla="*/ 50216 w 483603"/>
              <a:gd name="connsiteY7-1098" fmla="*/ 270629 h 271924"/>
              <a:gd name="connsiteX8-1099" fmla="*/ 209 w 483603"/>
              <a:gd name="connsiteY8-1100" fmla="*/ 230147 h 271924"/>
              <a:gd name="connsiteX9-1101" fmla="*/ 35928 w 483603"/>
              <a:gd name="connsiteY9-1102" fmla="*/ 175378 h 271924"/>
              <a:gd name="connsiteX10-1103" fmla="*/ 119271 w 483603"/>
              <a:gd name="connsiteY10-1104" fmla="*/ 134897 h 271924"/>
              <a:gd name="connsiteX11-1105" fmla="*/ 154990 w 483603"/>
              <a:gd name="connsiteY11-1106" fmla="*/ 137278 h 271924"/>
              <a:gd name="connsiteX12-1107" fmla="*/ 131177 w 483603"/>
              <a:gd name="connsiteY12-1108" fmla="*/ 161090 h 271924"/>
              <a:gd name="connsiteX13-1109" fmla="*/ 76409 w 483603"/>
              <a:gd name="connsiteY13-1110" fmla="*/ 194428 h 271924"/>
              <a:gd name="connsiteX14-1111" fmla="*/ 128796 w 483603"/>
              <a:gd name="connsiteY14-1112" fmla="*/ 203953 h 271924"/>
              <a:gd name="connsiteX15-1113" fmla="*/ 262146 w 483603"/>
              <a:gd name="connsiteY15-1114" fmla="*/ 153947 h 271924"/>
              <a:gd name="connsiteX16-1115" fmla="*/ 381209 w 483603"/>
              <a:gd name="connsiteY16-1116" fmla="*/ 87272 h 271924"/>
              <a:gd name="connsiteX17-1117" fmla="*/ 416927 w 483603"/>
              <a:gd name="connsiteY17-1118" fmla="*/ 49171 h 271924"/>
              <a:gd name="connsiteX18-1119" fmla="*/ 428835 w 483603"/>
              <a:gd name="connsiteY18-1120" fmla="*/ 3929 h 271924"/>
              <a:gd name="connsiteX0-1121" fmla="*/ 428835 w 483603"/>
              <a:gd name="connsiteY0-1122" fmla="*/ 3929 h 271924"/>
              <a:gd name="connsiteX1-1123" fmla="*/ 483603 w 483603"/>
              <a:gd name="connsiteY1-1124" fmla="*/ 1547 h 271924"/>
              <a:gd name="connsiteX2-1125" fmla="*/ 481221 w 483603"/>
              <a:gd name="connsiteY2-1126" fmla="*/ 53934 h 271924"/>
              <a:gd name="connsiteX3-1127" fmla="*/ 469315 w 483603"/>
              <a:gd name="connsiteY3-1128" fmla="*/ 89653 h 271924"/>
              <a:gd name="connsiteX4-1129" fmla="*/ 431214 w 483603"/>
              <a:gd name="connsiteY4-1130" fmla="*/ 125372 h 271924"/>
              <a:gd name="connsiteX5-1131" fmla="*/ 316916 w 483603"/>
              <a:gd name="connsiteY5-1132" fmla="*/ 201571 h 271924"/>
              <a:gd name="connsiteX6-1133" fmla="*/ 183565 w 483603"/>
              <a:gd name="connsiteY6-1134" fmla="*/ 256340 h 271924"/>
              <a:gd name="connsiteX7-1135" fmla="*/ 50216 w 483603"/>
              <a:gd name="connsiteY7-1136" fmla="*/ 270629 h 271924"/>
              <a:gd name="connsiteX8-1137" fmla="*/ 209 w 483603"/>
              <a:gd name="connsiteY8-1138" fmla="*/ 230147 h 271924"/>
              <a:gd name="connsiteX9-1139" fmla="*/ 35928 w 483603"/>
              <a:gd name="connsiteY9-1140" fmla="*/ 175378 h 271924"/>
              <a:gd name="connsiteX10-1141" fmla="*/ 119271 w 483603"/>
              <a:gd name="connsiteY10-1142" fmla="*/ 134897 h 271924"/>
              <a:gd name="connsiteX11-1143" fmla="*/ 154990 w 483603"/>
              <a:gd name="connsiteY11-1144" fmla="*/ 137278 h 271924"/>
              <a:gd name="connsiteX12-1145" fmla="*/ 131177 w 483603"/>
              <a:gd name="connsiteY12-1146" fmla="*/ 161090 h 271924"/>
              <a:gd name="connsiteX13-1147" fmla="*/ 76409 w 483603"/>
              <a:gd name="connsiteY13-1148" fmla="*/ 194428 h 271924"/>
              <a:gd name="connsiteX14-1149" fmla="*/ 128796 w 483603"/>
              <a:gd name="connsiteY14-1150" fmla="*/ 203953 h 271924"/>
              <a:gd name="connsiteX15-1151" fmla="*/ 262146 w 483603"/>
              <a:gd name="connsiteY15-1152" fmla="*/ 153947 h 271924"/>
              <a:gd name="connsiteX16-1153" fmla="*/ 381209 w 483603"/>
              <a:gd name="connsiteY16-1154" fmla="*/ 87272 h 271924"/>
              <a:gd name="connsiteX17-1155" fmla="*/ 416927 w 483603"/>
              <a:gd name="connsiteY17-1156" fmla="*/ 49171 h 271924"/>
              <a:gd name="connsiteX18-1157" fmla="*/ 428835 w 483603"/>
              <a:gd name="connsiteY18-1158" fmla="*/ 3929 h 271924"/>
              <a:gd name="connsiteX0-1159" fmla="*/ 428835 w 483603"/>
              <a:gd name="connsiteY0-1160" fmla="*/ 3929 h 271924"/>
              <a:gd name="connsiteX1-1161" fmla="*/ 483603 w 483603"/>
              <a:gd name="connsiteY1-1162" fmla="*/ 1547 h 271924"/>
              <a:gd name="connsiteX2-1163" fmla="*/ 481221 w 483603"/>
              <a:gd name="connsiteY2-1164" fmla="*/ 53934 h 271924"/>
              <a:gd name="connsiteX3-1165" fmla="*/ 462171 w 483603"/>
              <a:gd name="connsiteY3-1166" fmla="*/ 87272 h 271924"/>
              <a:gd name="connsiteX4-1167" fmla="*/ 431214 w 483603"/>
              <a:gd name="connsiteY4-1168" fmla="*/ 125372 h 271924"/>
              <a:gd name="connsiteX5-1169" fmla="*/ 316916 w 483603"/>
              <a:gd name="connsiteY5-1170" fmla="*/ 201571 h 271924"/>
              <a:gd name="connsiteX6-1171" fmla="*/ 183565 w 483603"/>
              <a:gd name="connsiteY6-1172" fmla="*/ 256340 h 271924"/>
              <a:gd name="connsiteX7-1173" fmla="*/ 50216 w 483603"/>
              <a:gd name="connsiteY7-1174" fmla="*/ 270629 h 271924"/>
              <a:gd name="connsiteX8-1175" fmla="*/ 209 w 483603"/>
              <a:gd name="connsiteY8-1176" fmla="*/ 230147 h 271924"/>
              <a:gd name="connsiteX9-1177" fmla="*/ 35928 w 483603"/>
              <a:gd name="connsiteY9-1178" fmla="*/ 175378 h 271924"/>
              <a:gd name="connsiteX10-1179" fmla="*/ 119271 w 483603"/>
              <a:gd name="connsiteY10-1180" fmla="*/ 134897 h 271924"/>
              <a:gd name="connsiteX11-1181" fmla="*/ 154990 w 483603"/>
              <a:gd name="connsiteY11-1182" fmla="*/ 137278 h 271924"/>
              <a:gd name="connsiteX12-1183" fmla="*/ 131177 w 483603"/>
              <a:gd name="connsiteY12-1184" fmla="*/ 161090 h 271924"/>
              <a:gd name="connsiteX13-1185" fmla="*/ 76409 w 483603"/>
              <a:gd name="connsiteY13-1186" fmla="*/ 194428 h 271924"/>
              <a:gd name="connsiteX14-1187" fmla="*/ 128796 w 483603"/>
              <a:gd name="connsiteY14-1188" fmla="*/ 203953 h 271924"/>
              <a:gd name="connsiteX15-1189" fmla="*/ 262146 w 483603"/>
              <a:gd name="connsiteY15-1190" fmla="*/ 153947 h 271924"/>
              <a:gd name="connsiteX16-1191" fmla="*/ 381209 w 483603"/>
              <a:gd name="connsiteY16-1192" fmla="*/ 87272 h 271924"/>
              <a:gd name="connsiteX17-1193" fmla="*/ 416927 w 483603"/>
              <a:gd name="connsiteY17-1194" fmla="*/ 49171 h 271924"/>
              <a:gd name="connsiteX18-1195" fmla="*/ 428835 w 483603"/>
              <a:gd name="connsiteY18-1196" fmla="*/ 3929 h 271924"/>
              <a:gd name="connsiteX0-1197" fmla="*/ 428835 w 483603"/>
              <a:gd name="connsiteY0-1198" fmla="*/ 3929 h 271924"/>
              <a:gd name="connsiteX1-1199" fmla="*/ 483603 w 483603"/>
              <a:gd name="connsiteY1-1200" fmla="*/ 1547 h 271924"/>
              <a:gd name="connsiteX2-1201" fmla="*/ 471696 w 483603"/>
              <a:gd name="connsiteY2-1202" fmla="*/ 51553 h 271924"/>
              <a:gd name="connsiteX3-1203" fmla="*/ 462171 w 483603"/>
              <a:gd name="connsiteY3-1204" fmla="*/ 87272 h 271924"/>
              <a:gd name="connsiteX4-1205" fmla="*/ 431214 w 483603"/>
              <a:gd name="connsiteY4-1206" fmla="*/ 125372 h 271924"/>
              <a:gd name="connsiteX5-1207" fmla="*/ 316916 w 483603"/>
              <a:gd name="connsiteY5-1208" fmla="*/ 201571 h 271924"/>
              <a:gd name="connsiteX6-1209" fmla="*/ 183565 w 483603"/>
              <a:gd name="connsiteY6-1210" fmla="*/ 256340 h 271924"/>
              <a:gd name="connsiteX7-1211" fmla="*/ 50216 w 483603"/>
              <a:gd name="connsiteY7-1212" fmla="*/ 270629 h 271924"/>
              <a:gd name="connsiteX8-1213" fmla="*/ 209 w 483603"/>
              <a:gd name="connsiteY8-1214" fmla="*/ 230147 h 271924"/>
              <a:gd name="connsiteX9-1215" fmla="*/ 35928 w 483603"/>
              <a:gd name="connsiteY9-1216" fmla="*/ 175378 h 271924"/>
              <a:gd name="connsiteX10-1217" fmla="*/ 119271 w 483603"/>
              <a:gd name="connsiteY10-1218" fmla="*/ 134897 h 271924"/>
              <a:gd name="connsiteX11-1219" fmla="*/ 154990 w 483603"/>
              <a:gd name="connsiteY11-1220" fmla="*/ 137278 h 271924"/>
              <a:gd name="connsiteX12-1221" fmla="*/ 131177 w 483603"/>
              <a:gd name="connsiteY12-1222" fmla="*/ 161090 h 271924"/>
              <a:gd name="connsiteX13-1223" fmla="*/ 76409 w 483603"/>
              <a:gd name="connsiteY13-1224" fmla="*/ 194428 h 271924"/>
              <a:gd name="connsiteX14-1225" fmla="*/ 128796 w 483603"/>
              <a:gd name="connsiteY14-1226" fmla="*/ 203953 h 271924"/>
              <a:gd name="connsiteX15-1227" fmla="*/ 262146 w 483603"/>
              <a:gd name="connsiteY15-1228" fmla="*/ 153947 h 271924"/>
              <a:gd name="connsiteX16-1229" fmla="*/ 381209 w 483603"/>
              <a:gd name="connsiteY16-1230" fmla="*/ 87272 h 271924"/>
              <a:gd name="connsiteX17-1231" fmla="*/ 416927 w 483603"/>
              <a:gd name="connsiteY17-1232" fmla="*/ 49171 h 271924"/>
              <a:gd name="connsiteX18-1233" fmla="*/ 428835 w 483603"/>
              <a:gd name="connsiteY18-1234" fmla="*/ 3929 h 271924"/>
              <a:gd name="connsiteX0-1235" fmla="*/ 428835 w 483603"/>
              <a:gd name="connsiteY0-1236" fmla="*/ 3929 h 271924"/>
              <a:gd name="connsiteX1-1237" fmla="*/ 483603 w 483603"/>
              <a:gd name="connsiteY1-1238" fmla="*/ 1547 h 271924"/>
              <a:gd name="connsiteX2-1239" fmla="*/ 481221 w 483603"/>
              <a:gd name="connsiteY2-1240" fmla="*/ 51553 h 271924"/>
              <a:gd name="connsiteX3-1241" fmla="*/ 462171 w 483603"/>
              <a:gd name="connsiteY3-1242" fmla="*/ 87272 h 271924"/>
              <a:gd name="connsiteX4-1243" fmla="*/ 431214 w 483603"/>
              <a:gd name="connsiteY4-1244" fmla="*/ 125372 h 271924"/>
              <a:gd name="connsiteX5-1245" fmla="*/ 316916 w 483603"/>
              <a:gd name="connsiteY5-1246" fmla="*/ 201571 h 271924"/>
              <a:gd name="connsiteX6-1247" fmla="*/ 183565 w 483603"/>
              <a:gd name="connsiteY6-1248" fmla="*/ 256340 h 271924"/>
              <a:gd name="connsiteX7-1249" fmla="*/ 50216 w 483603"/>
              <a:gd name="connsiteY7-1250" fmla="*/ 270629 h 271924"/>
              <a:gd name="connsiteX8-1251" fmla="*/ 209 w 483603"/>
              <a:gd name="connsiteY8-1252" fmla="*/ 230147 h 271924"/>
              <a:gd name="connsiteX9-1253" fmla="*/ 35928 w 483603"/>
              <a:gd name="connsiteY9-1254" fmla="*/ 175378 h 271924"/>
              <a:gd name="connsiteX10-1255" fmla="*/ 119271 w 483603"/>
              <a:gd name="connsiteY10-1256" fmla="*/ 134897 h 271924"/>
              <a:gd name="connsiteX11-1257" fmla="*/ 154990 w 483603"/>
              <a:gd name="connsiteY11-1258" fmla="*/ 137278 h 271924"/>
              <a:gd name="connsiteX12-1259" fmla="*/ 131177 w 483603"/>
              <a:gd name="connsiteY12-1260" fmla="*/ 161090 h 271924"/>
              <a:gd name="connsiteX13-1261" fmla="*/ 76409 w 483603"/>
              <a:gd name="connsiteY13-1262" fmla="*/ 194428 h 271924"/>
              <a:gd name="connsiteX14-1263" fmla="*/ 128796 w 483603"/>
              <a:gd name="connsiteY14-1264" fmla="*/ 203953 h 271924"/>
              <a:gd name="connsiteX15-1265" fmla="*/ 262146 w 483603"/>
              <a:gd name="connsiteY15-1266" fmla="*/ 153947 h 271924"/>
              <a:gd name="connsiteX16-1267" fmla="*/ 381209 w 483603"/>
              <a:gd name="connsiteY16-1268" fmla="*/ 87272 h 271924"/>
              <a:gd name="connsiteX17-1269" fmla="*/ 416927 w 483603"/>
              <a:gd name="connsiteY17-1270" fmla="*/ 49171 h 271924"/>
              <a:gd name="connsiteX18-1271" fmla="*/ 428835 w 483603"/>
              <a:gd name="connsiteY18-1272" fmla="*/ 3929 h 271924"/>
              <a:gd name="connsiteX0-1273" fmla="*/ 428835 w 484408"/>
              <a:gd name="connsiteY0-1274" fmla="*/ 3929 h 271924"/>
              <a:gd name="connsiteX1-1275" fmla="*/ 483603 w 484408"/>
              <a:gd name="connsiteY1-1276" fmla="*/ 1547 h 271924"/>
              <a:gd name="connsiteX2-1277" fmla="*/ 481221 w 484408"/>
              <a:gd name="connsiteY2-1278" fmla="*/ 51553 h 271924"/>
              <a:gd name="connsiteX3-1279" fmla="*/ 447884 w 484408"/>
              <a:gd name="connsiteY3-1280" fmla="*/ 77747 h 271924"/>
              <a:gd name="connsiteX4-1281" fmla="*/ 431214 w 484408"/>
              <a:gd name="connsiteY4-1282" fmla="*/ 125372 h 271924"/>
              <a:gd name="connsiteX5-1283" fmla="*/ 316916 w 484408"/>
              <a:gd name="connsiteY5-1284" fmla="*/ 201571 h 271924"/>
              <a:gd name="connsiteX6-1285" fmla="*/ 183565 w 484408"/>
              <a:gd name="connsiteY6-1286" fmla="*/ 256340 h 271924"/>
              <a:gd name="connsiteX7-1287" fmla="*/ 50216 w 484408"/>
              <a:gd name="connsiteY7-1288" fmla="*/ 270629 h 271924"/>
              <a:gd name="connsiteX8-1289" fmla="*/ 209 w 484408"/>
              <a:gd name="connsiteY8-1290" fmla="*/ 230147 h 271924"/>
              <a:gd name="connsiteX9-1291" fmla="*/ 35928 w 484408"/>
              <a:gd name="connsiteY9-1292" fmla="*/ 175378 h 271924"/>
              <a:gd name="connsiteX10-1293" fmla="*/ 119271 w 484408"/>
              <a:gd name="connsiteY10-1294" fmla="*/ 134897 h 271924"/>
              <a:gd name="connsiteX11-1295" fmla="*/ 154990 w 484408"/>
              <a:gd name="connsiteY11-1296" fmla="*/ 137278 h 271924"/>
              <a:gd name="connsiteX12-1297" fmla="*/ 131177 w 484408"/>
              <a:gd name="connsiteY12-1298" fmla="*/ 161090 h 271924"/>
              <a:gd name="connsiteX13-1299" fmla="*/ 76409 w 484408"/>
              <a:gd name="connsiteY13-1300" fmla="*/ 194428 h 271924"/>
              <a:gd name="connsiteX14-1301" fmla="*/ 128796 w 484408"/>
              <a:gd name="connsiteY14-1302" fmla="*/ 203953 h 271924"/>
              <a:gd name="connsiteX15-1303" fmla="*/ 262146 w 484408"/>
              <a:gd name="connsiteY15-1304" fmla="*/ 153947 h 271924"/>
              <a:gd name="connsiteX16-1305" fmla="*/ 381209 w 484408"/>
              <a:gd name="connsiteY16-1306" fmla="*/ 87272 h 271924"/>
              <a:gd name="connsiteX17-1307" fmla="*/ 416927 w 484408"/>
              <a:gd name="connsiteY17-1308" fmla="*/ 49171 h 271924"/>
              <a:gd name="connsiteX18-1309" fmla="*/ 428835 w 484408"/>
              <a:gd name="connsiteY18-1310" fmla="*/ 3929 h 271924"/>
              <a:gd name="connsiteX0-1311" fmla="*/ 428835 w 483603"/>
              <a:gd name="connsiteY0-1312" fmla="*/ 3929 h 271924"/>
              <a:gd name="connsiteX1-1313" fmla="*/ 483603 w 483603"/>
              <a:gd name="connsiteY1-1314" fmla="*/ 1547 h 271924"/>
              <a:gd name="connsiteX2-1315" fmla="*/ 481221 w 483603"/>
              <a:gd name="connsiteY2-1316" fmla="*/ 51553 h 271924"/>
              <a:gd name="connsiteX3-1317" fmla="*/ 466934 w 483603"/>
              <a:gd name="connsiteY3-1318" fmla="*/ 82509 h 271924"/>
              <a:gd name="connsiteX4-1319" fmla="*/ 431214 w 483603"/>
              <a:gd name="connsiteY4-1320" fmla="*/ 125372 h 271924"/>
              <a:gd name="connsiteX5-1321" fmla="*/ 316916 w 483603"/>
              <a:gd name="connsiteY5-1322" fmla="*/ 201571 h 271924"/>
              <a:gd name="connsiteX6-1323" fmla="*/ 183565 w 483603"/>
              <a:gd name="connsiteY6-1324" fmla="*/ 256340 h 271924"/>
              <a:gd name="connsiteX7-1325" fmla="*/ 50216 w 483603"/>
              <a:gd name="connsiteY7-1326" fmla="*/ 270629 h 271924"/>
              <a:gd name="connsiteX8-1327" fmla="*/ 209 w 483603"/>
              <a:gd name="connsiteY8-1328" fmla="*/ 230147 h 271924"/>
              <a:gd name="connsiteX9-1329" fmla="*/ 35928 w 483603"/>
              <a:gd name="connsiteY9-1330" fmla="*/ 175378 h 271924"/>
              <a:gd name="connsiteX10-1331" fmla="*/ 119271 w 483603"/>
              <a:gd name="connsiteY10-1332" fmla="*/ 134897 h 271924"/>
              <a:gd name="connsiteX11-1333" fmla="*/ 154990 w 483603"/>
              <a:gd name="connsiteY11-1334" fmla="*/ 137278 h 271924"/>
              <a:gd name="connsiteX12-1335" fmla="*/ 131177 w 483603"/>
              <a:gd name="connsiteY12-1336" fmla="*/ 161090 h 271924"/>
              <a:gd name="connsiteX13-1337" fmla="*/ 76409 w 483603"/>
              <a:gd name="connsiteY13-1338" fmla="*/ 194428 h 271924"/>
              <a:gd name="connsiteX14-1339" fmla="*/ 128796 w 483603"/>
              <a:gd name="connsiteY14-1340" fmla="*/ 203953 h 271924"/>
              <a:gd name="connsiteX15-1341" fmla="*/ 262146 w 483603"/>
              <a:gd name="connsiteY15-1342" fmla="*/ 153947 h 271924"/>
              <a:gd name="connsiteX16-1343" fmla="*/ 381209 w 483603"/>
              <a:gd name="connsiteY16-1344" fmla="*/ 87272 h 271924"/>
              <a:gd name="connsiteX17-1345" fmla="*/ 416927 w 483603"/>
              <a:gd name="connsiteY17-1346" fmla="*/ 49171 h 271924"/>
              <a:gd name="connsiteX18-1347" fmla="*/ 428835 w 483603"/>
              <a:gd name="connsiteY18-1348" fmla="*/ 3929 h 271924"/>
              <a:gd name="connsiteX0-1349" fmla="*/ 428835 w 483603"/>
              <a:gd name="connsiteY0-1350" fmla="*/ 3929 h 271924"/>
              <a:gd name="connsiteX1-1351" fmla="*/ 483603 w 483603"/>
              <a:gd name="connsiteY1-1352" fmla="*/ 1547 h 271924"/>
              <a:gd name="connsiteX2-1353" fmla="*/ 481221 w 483603"/>
              <a:gd name="connsiteY2-1354" fmla="*/ 51553 h 271924"/>
              <a:gd name="connsiteX3-1355" fmla="*/ 466934 w 483603"/>
              <a:gd name="connsiteY3-1356" fmla="*/ 82509 h 271924"/>
              <a:gd name="connsiteX4-1357" fmla="*/ 424070 w 483603"/>
              <a:gd name="connsiteY4-1358" fmla="*/ 108703 h 271924"/>
              <a:gd name="connsiteX5-1359" fmla="*/ 316916 w 483603"/>
              <a:gd name="connsiteY5-1360" fmla="*/ 201571 h 271924"/>
              <a:gd name="connsiteX6-1361" fmla="*/ 183565 w 483603"/>
              <a:gd name="connsiteY6-1362" fmla="*/ 256340 h 271924"/>
              <a:gd name="connsiteX7-1363" fmla="*/ 50216 w 483603"/>
              <a:gd name="connsiteY7-1364" fmla="*/ 270629 h 271924"/>
              <a:gd name="connsiteX8-1365" fmla="*/ 209 w 483603"/>
              <a:gd name="connsiteY8-1366" fmla="*/ 230147 h 271924"/>
              <a:gd name="connsiteX9-1367" fmla="*/ 35928 w 483603"/>
              <a:gd name="connsiteY9-1368" fmla="*/ 175378 h 271924"/>
              <a:gd name="connsiteX10-1369" fmla="*/ 119271 w 483603"/>
              <a:gd name="connsiteY10-1370" fmla="*/ 134897 h 271924"/>
              <a:gd name="connsiteX11-1371" fmla="*/ 154990 w 483603"/>
              <a:gd name="connsiteY11-1372" fmla="*/ 137278 h 271924"/>
              <a:gd name="connsiteX12-1373" fmla="*/ 131177 w 483603"/>
              <a:gd name="connsiteY12-1374" fmla="*/ 161090 h 271924"/>
              <a:gd name="connsiteX13-1375" fmla="*/ 76409 w 483603"/>
              <a:gd name="connsiteY13-1376" fmla="*/ 194428 h 271924"/>
              <a:gd name="connsiteX14-1377" fmla="*/ 128796 w 483603"/>
              <a:gd name="connsiteY14-1378" fmla="*/ 203953 h 271924"/>
              <a:gd name="connsiteX15-1379" fmla="*/ 262146 w 483603"/>
              <a:gd name="connsiteY15-1380" fmla="*/ 153947 h 271924"/>
              <a:gd name="connsiteX16-1381" fmla="*/ 381209 w 483603"/>
              <a:gd name="connsiteY16-1382" fmla="*/ 87272 h 271924"/>
              <a:gd name="connsiteX17-1383" fmla="*/ 416927 w 483603"/>
              <a:gd name="connsiteY17-1384" fmla="*/ 49171 h 271924"/>
              <a:gd name="connsiteX18-1385" fmla="*/ 428835 w 483603"/>
              <a:gd name="connsiteY18-1386" fmla="*/ 3929 h 271924"/>
              <a:gd name="connsiteX0-1387" fmla="*/ 428835 w 483603"/>
              <a:gd name="connsiteY0-1388" fmla="*/ 3929 h 271924"/>
              <a:gd name="connsiteX1-1389" fmla="*/ 483603 w 483603"/>
              <a:gd name="connsiteY1-1390" fmla="*/ 1547 h 271924"/>
              <a:gd name="connsiteX2-1391" fmla="*/ 481221 w 483603"/>
              <a:gd name="connsiteY2-1392" fmla="*/ 51553 h 271924"/>
              <a:gd name="connsiteX3-1393" fmla="*/ 466934 w 483603"/>
              <a:gd name="connsiteY3-1394" fmla="*/ 82509 h 271924"/>
              <a:gd name="connsiteX4-1395" fmla="*/ 431214 w 483603"/>
              <a:gd name="connsiteY4-1396" fmla="*/ 125371 h 271924"/>
              <a:gd name="connsiteX5-1397" fmla="*/ 316916 w 483603"/>
              <a:gd name="connsiteY5-1398" fmla="*/ 201571 h 271924"/>
              <a:gd name="connsiteX6-1399" fmla="*/ 183565 w 483603"/>
              <a:gd name="connsiteY6-1400" fmla="*/ 256340 h 271924"/>
              <a:gd name="connsiteX7-1401" fmla="*/ 50216 w 483603"/>
              <a:gd name="connsiteY7-1402" fmla="*/ 270629 h 271924"/>
              <a:gd name="connsiteX8-1403" fmla="*/ 209 w 483603"/>
              <a:gd name="connsiteY8-1404" fmla="*/ 230147 h 271924"/>
              <a:gd name="connsiteX9-1405" fmla="*/ 35928 w 483603"/>
              <a:gd name="connsiteY9-1406" fmla="*/ 175378 h 271924"/>
              <a:gd name="connsiteX10-1407" fmla="*/ 119271 w 483603"/>
              <a:gd name="connsiteY10-1408" fmla="*/ 134897 h 271924"/>
              <a:gd name="connsiteX11-1409" fmla="*/ 154990 w 483603"/>
              <a:gd name="connsiteY11-1410" fmla="*/ 137278 h 271924"/>
              <a:gd name="connsiteX12-1411" fmla="*/ 131177 w 483603"/>
              <a:gd name="connsiteY12-1412" fmla="*/ 161090 h 271924"/>
              <a:gd name="connsiteX13-1413" fmla="*/ 76409 w 483603"/>
              <a:gd name="connsiteY13-1414" fmla="*/ 194428 h 271924"/>
              <a:gd name="connsiteX14-1415" fmla="*/ 128796 w 483603"/>
              <a:gd name="connsiteY14-1416" fmla="*/ 203953 h 271924"/>
              <a:gd name="connsiteX15-1417" fmla="*/ 262146 w 483603"/>
              <a:gd name="connsiteY15-1418" fmla="*/ 153947 h 271924"/>
              <a:gd name="connsiteX16-1419" fmla="*/ 381209 w 483603"/>
              <a:gd name="connsiteY16-1420" fmla="*/ 87272 h 271924"/>
              <a:gd name="connsiteX17-1421" fmla="*/ 416927 w 483603"/>
              <a:gd name="connsiteY17-1422" fmla="*/ 49171 h 271924"/>
              <a:gd name="connsiteX18-1423" fmla="*/ 428835 w 483603"/>
              <a:gd name="connsiteY18-1424" fmla="*/ 3929 h 271924"/>
              <a:gd name="connsiteX0-1425" fmla="*/ 428835 w 483603"/>
              <a:gd name="connsiteY0-1426" fmla="*/ 3929 h 271924"/>
              <a:gd name="connsiteX1-1427" fmla="*/ 483603 w 483603"/>
              <a:gd name="connsiteY1-1428" fmla="*/ 1547 h 271924"/>
              <a:gd name="connsiteX2-1429" fmla="*/ 481221 w 483603"/>
              <a:gd name="connsiteY2-1430" fmla="*/ 51553 h 271924"/>
              <a:gd name="connsiteX3-1431" fmla="*/ 466934 w 483603"/>
              <a:gd name="connsiteY3-1432" fmla="*/ 82509 h 271924"/>
              <a:gd name="connsiteX4-1433" fmla="*/ 431214 w 483603"/>
              <a:gd name="connsiteY4-1434" fmla="*/ 125371 h 271924"/>
              <a:gd name="connsiteX5-1435" fmla="*/ 316916 w 483603"/>
              <a:gd name="connsiteY5-1436" fmla="*/ 201571 h 271924"/>
              <a:gd name="connsiteX6-1437" fmla="*/ 183565 w 483603"/>
              <a:gd name="connsiteY6-1438" fmla="*/ 256340 h 271924"/>
              <a:gd name="connsiteX7-1439" fmla="*/ 50216 w 483603"/>
              <a:gd name="connsiteY7-1440" fmla="*/ 270629 h 271924"/>
              <a:gd name="connsiteX8-1441" fmla="*/ 209 w 483603"/>
              <a:gd name="connsiteY8-1442" fmla="*/ 230147 h 271924"/>
              <a:gd name="connsiteX9-1443" fmla="*/ 35928 w 483603"/>
              <a:gd name="connsiteY9-1444" fmla="*/ 175378 h 271924"/>
              <a:gd name="connsiteX10-1445" fmla="*/ 119271 w 483603"/>
              <a:gd name="connsiteY10-1446" fmla="*/ 134897 h 271924"/>
              <a:gd name="connsiteX11-1447" fmla="*/ 131177 w 483603"/>
              <a:gd name="connsiteY11-1448" fmla="*/ 161090 h 271924"/>
              <a:gd name="connsiteX12-1449" fmla="*/ 76409 w 483603"/>
              <a:gd name="connsiteY12-1450" fmla="*/ 194428 h 271924"/>
              <a:gd name="connsiteX13-1451" fmla="*/ 128796 w 483603"/>
              <a:gd name="connsiteY13-1452" fmla="*/ 203953 h 271924"/>
              <a:gd name="connsiteX14-1453" fmla="*/ 262146 w 483603"/>
              <a:gd name="connsiteY14-1454" fmla="*/ 153947 h 271924"/>
              <a:gd name="connsiteX15-1455" fmla="*/ 381209 w 483603"/>
              <a:gd name="connsiteY15-1456" fmla="*/ 87272 h 271924"/>
              <a:gd name="connsiteX16-1457" fmla="*/ 416927 w 483603"/>
              <a:gd name="connsiteY16-1458" fmla="*/ 49171 h 271924"/>
              <a:gd name="connsiteX17-1459" fmla="*/ 428835 w 483603"/>
              <a:gd name="connsiteY17-1460" fmla="*/ 3929 h 271924"/>
              <a:gd name="connsiteX0-1461" fmla="*/ 428857 w 483625"/>
              <a:gd name="connsiteY0-1462" fmla="*/ 3929 h 271924"/>
              <a:gd name="connsiteX1-1463" fmla="*/ 483625 w 483625"/>
              <a:gd name="connsiteY1-1464" fmla="*/ 1547 h 271924"/>
              <a:gd name="connsiteX2-1465" fmla="*/ 481243 w 483625"/>
              <a:gd name="connsiteY2-1466" fmla="*/ 51553 h 271924"/>
              <a:gd name="connsiteX3-1467" fmla="*/ 466956 w 483625"/>
              <a:gd name="connsiteY3-1468" fmla="*/ 82509 h 271924"/>
              <a:gd name="connsiteX4-1469" fmla="*/ 431236 w 483625"/>
              <a:gd name="connsiteY4-1470" fmla="*/ 125371 h 271924"/>
              <a:gd name="connsiteX5-1471" fmla="*/ 316938 w 483625"/>
              <a:gd name="connsiteY5-1472" fmla="*/ 201571 h 271924"/>
              <a:gd name="connsiteX6-1473" fmla="*/ 183587 w 483625"/>
              <a:gd name="connsiteY6-1474" fmla="*/ 256340 h 271924"/>
              <a:gd name="connsiteX7-1475" fmla="*/ 50238 w 483625"/>
              <a:gd name="connsiteY7-1476" fmla="*/ 270629 h 271924"/>
              <a:gd name="connsiteX8-1477" fmla="*/ 231 w 483625"/>
              <a:gd name="connsiteY8-1478" fmla="*/ 230147 h 271924"/>
              <a:gd name="connsiteX9-1479" fmla="*/ 35950 w 483625"/>
              <a:gd name="connsiteY9-1480" fmla="*/ 175378 h 271924"/>
              <a:gd name="connsiteX10-1481" fmla="*/ 131199 w 483625"/>
              <a:gd name="connsiteY10-1482" fmla="*/ 161090 h 271924"/>
              <a:gd name="connsiteX11-1483" fmla="*/ 76431 w 483625"/>
              <a:gd name="connsiteY11-1484" fmla="*/ 194428 h 271924"/>
              <a:gd name="connsiteX12-1485" fmla="*/ 128818 w 483625"/>
              <a:gd name="connsiteY12-1486" fmla="*/ 203953 h 271924"/>
              <a:gd name="connsiteX13-1487" fmla="*/ 262168 w 483625"/>
              <a:gd name="connsiteY13-1488" fmla="*/ 153947 h 271924"/>
              <a:gd name="connsiteX14-1489" fmla="*/ 381231 w 483625"/>
              <a:gd name="connsiteY14-1490" fmla="*/ 87272 h 271924"/>
              <a:gd name="connsiteX15-1491" fmla="*/ 416949 w 483625"/>
              <a:gd name="connsiteY15-1492" fmla="*/ 49171 h 271924"/>
              <a:gd name="connsiteX16-1493" fmla="*/ 428857 w 483625"/>
              <a:gd name="connsiteY16-1494" fmla="*/ 3929 h 271924"/>
              <a:gd name="connsiteX0-1495" fmla="*/ 428783 w 483551"/>
              <a:gd name="connsiteY0-1496" fmla="*/ 3929 h 271924"/>
              <a:gd name="connsiteX1-1497" fmla="*/ 483551 w 483551"/>
              <a:gd name="connsiteY1-1498" fmla="*/ 1547 h 271924"/>
              <a:gd name="connsiteX2-1499" fmla="*/ 481169 w 483551"/>
              <a:gd name="connsiteY2-1500" fmla="*/ 51553 h 271924"/>
              <a:gd name="connsiteX3-1501" fmla="*/ 466882 w 483551"/>
              <a:gd name="connsiteY3-1502" fmla="*/ 82509 h 271924"/>
              <a:gd name="connsiteX4-1503" fmla="*/ 431162 w 483551"/>
              <a:gd name="connsiteY4-1504" fmla="*/ 125371 h 271924"/>
              <a:gd name="connsiteX5-1505" fmla="*/ 316864 w 483551"/>
              <a:gd name="connsiteY5-1506" fmla="*/ 201571 h 271924"/>
              <a:gd name="connsiteX6-1507" fmla="*/ 183513 w 483551"/>
              <a:gd name="connsiteY6-1508" fmla="*/ 256340 h 271924"/>
              <a:gd name="connsiteX7-1509" fmla="*/ 50164 w 483551"/>
              <a:gd name="connsiteY7-1510" fmla="*/ 270629 h 271924"/>
              <a:gd name="connsiteX8-1511" fmla="*/ 157 w 483551"/>
              <a:gd name="connsiteY8-1512" fmla="*/ 230147 h 271924"/>
              <a:gd name="connsiteX9-1513" fmla="*/ 35876 w 483551"/>
              <a:gd name="connsiteY9-1514" fmla="*/ 175378 h 271924"/>
              <a:gd name="connsiteX10-1515" fmla="*/ 76357 w 483551"/>
              <a:gd name="connsiteY10-1516" fmla="*/ 194428 h 271924"/>
              <a:gd name="connsiteX11-1517" fmla="*/ 128744 w 483551"/>
              <a:gd name="connsiteY11-1518" fmla="*/ 203953 h 271924"/>
              <a:gd name="connsiteX12-1519" fmla="*/ 262094 w 483551"/>
              <a:gd name="connsiteY12-1520" fmla="*/ 153947 h 271924"/>
              <a:gd name="connsiteX13-1521" fmla="*/ 381157 w 483551"/>
              <a:gd name="connsiteY13-1522" fmla="*/ 87272 h 271924"/>
              <a:gd name="connsiteX14-1523" fmla="*/ 416875 w 483551"/>
              <a:gd name="connsiteY14-1524" fmla="*/ 49171 h 271924"/>
              <a:gd name="connsiteX15-1525" fmla="*/ 428783 w 483551"/>
              <a:gd name="connsiteY15-1526" fmla="*/ 3929 h 271924"/>
              <a:gd name="connsiteX0-1527" fmla="*/ 429143 w 483911"/>
              <a:gd name="connsiteY0-1528" fmla="*/ 3929 h 271924"/>
              <a:gd name="connsiteX1-1529" fmla="*/ 483911 w 483911"/>
              <a:gd name="connsiteY1-1530" fmla="*/ 1547 h 271924"/>
              <a:gd name="connsiteX2-1531" fmla="*/ 481529 w 483911"/>
              <a:gd name="connsiteY2-1532" fmla="*/ 51553 h 271924"/>
              <a:gd name="connsiteX3-1533" fmla="*/ 467242 w 483911"/>
              <a:gd name="connsiteY3-1534" fmla="*/ 82509 h 271924"/>
              <a:gd name="connsiteX4-1535" fmla="*/ 431522 w 483911"/>
              <a:gd name="connsiteY4-1536" fmla="*/ 125371 h 271924"/>
              <a:gd name="connsiteX5-1537" fmla="*/ 317224 w 483911"/>
              <a:gd name="connsiteY5-1538" fmla="*/ 201571 h 271924"/>
              <a:gd name="connsiteX6-1539" fmla="*/ 183873 w 483911"/>
              <a:gd name="connsiteY6-1540" fmla="*/ 256340 h 271924"/>
              <a:gd name="connsiteX7-1541" fmla="*/ 50524 w 483911"/>
              <a:gd name="connsiteY7-1542" fmla="*/ 270629 h 271924"/>
              <a:gd name="connsiteX8-1543" fmla="*/ 517 w 483911"/>
              <a:gd name="connsiteY8-1544" fmla="*/ 230147 h 271924"/>
              <a:gd name="connsiteX9-1545" fmla="*/ 76717 w 483911"/>
              <a:gd name="connsiteY9-1546" fmla="*/ 194428 h 271924"/>
              <a:gd name="connsiteX10-1547" fmla="*/ 129104 w 483911"/>
              <a:gd name="connsiteY10-1548" fmla="*/ 203953 h 271924"/>
              <a:gd name="connsiteX11-1549" fmla="*/ 262454 w 483911"/>
              <a:gd name="connsiteY11-1550" fmla="*/ 153947 h 271924"/>
              <a:gd name="connsiteX12-1551" fmla="*/ 381517 w 483911"/>
              <a:gd name="connsiteY12-1552" fmla="*/ 87272 h 271924"/>
              <a:gd name="connsiteX13-1553" fmla="*/ 417235 w 483911"/>
              <a:gd name="connsiteY13-1554" fmla="*/ 49171 h 271924"/>
              <a:gd name="connsiteX14-1555" fmla="*/ 429143 w 483911"/>
              <a:gd name="connsiteY14-1556" fmla="*/ 3929 h 271924"/>
              <a:gd name="connsiteX0-1557" fmla="*/ 384032 w 438800"/>
              <a:gd name="connsiteY0-1558" fmla="*/ 3929 h 274369"/>
              <a:gd name="connsiteX1-1559" fmla="*/ 438800 w 438800"/>
              <a:gd name="connsiteY1-1560" fmla="*/ 1547 h 274369"/>
              <a:gd name="connsiteX2-1561" fmla="*/ 436418 w 438800"/>
              <a:gd name="connsiteY2-1562" fmla="*/ 51553 h 274369"/>
              <a:gd name="connsiteX3-1563" fmla="*/ 422131 w 438800"/>
              <a:gd name="connsiteY3-1564" fmla="*/ 82509 h 274369"/>
              <a:gd name="connsiteX4-1565" fmla="*/ 386411 w 438800"/>
              <a:gd name="connsiteY4-1566" fmla="*/ 125371 h 274369"/>
              <a:gd name="connsiteX5-1567" fmla="*/ 272113 w 438800"/>
              <a:gd name="connsiteY5-1568" fmla="*/ 201571 h 274369"/>
              <a:gd name="connsiteX6-1569" fmla="*/ 138762 w 438800"/>
              <a:gd name="connsiteY6-1570" fmla="*/ 256340 h 274369"/>
              <a:gd name="connsiteX7-1571" fmla="*/ 5413 w 438800"/>
              <a:gd name="connsiteY7-1572" fmla="*/ 270629 h 274369"/>
              <a:gd name="connsiteX8-1573" fmla="*/ 31606 w 438800"/>
              <a:gd name="connsiteY8-1574" fmla="*/ 194428 h 274369"/>
              <a:gd name="connsiteX9-1575" fmla="*/ 83993 w 438800"/>
              <a:gd name="connsiteY9-1576" fmla="*/ 203953 h 274369"/>
              <a:gd name="connsiteX10-1577" fmla="*/ 217343 w 438800"/>
              <a:gd name="connsiteY10-1578" fmla="*/ 153947 h 274369"/>
              <a:gd name="connsiteX11-1579" fmla="*/ 336406 w 438800"/>
              <a:gd name="connsiteY11-1580" fmla="*/ 87272 h 274369"/>
              <a:gd name="connsiteX12-1581" fmla="*/ 372124 w 438800"/>
              <a:gd name="connsiteY12-1582" fmla="*/ 49171 h 274369"/>
              <a:gd name="connsiteX13-1583" fmla="*/ 384032 w 438800"/>
              <a:gd name="connsiteY13-1584" fmla="*/ 3929 h 274369"/>
              <a:gd name="connsiteX0-1585" fmla="*/ 387447 w 442215"/>
              <a:gd name="connsiteY0-1586" fmla="*/ 3929 h 274118"/>
              <a:gd name="connsiteX1-1587" fmla="*/ 442215 w 442215"/>
              <a:gd name="connsiteY1-1588" fmla="*/ 1547 h 274118"/>
              <a:gd name="connsiteX2-1589" fmla="*/ 439833 w 442215"/>
              <a:gd name="connsiteY2-1590" fmla="*/ 51553 h 274118"/>
              <a:gd name="connsiteX3-1591" fmla="*/ 425546 w 442215"/>
              <a:gd name="connsiteY3-1592" fmla="*/ 82509 h 274118"/>
              <a:gd name="connsiteX4-1593" fmla="*/ 389826 w 442215"/>
              <a:gd name="connsiteY4-1594" fmla="*/ 125371 h 274118"/>
              <a:gd name="connsiteX5-1595" fmla="*/ 275528 w 442215"/>
              <a:gd name="connsiteY5-1596" fmla="*/ 201571 h 274118"/>
              <a:gd name="connsiteX6-1597" fmla="*/ 142177 w 442215"/>
              <a:gd name="connsiteY6-1598" fmla="*/ 256340 h 274118"/>
              <a:gd name="connsiteX7-1599" fmla="*/ 8828 w 442215"/>
              <a:gd name="connsiteY7-1600" fmla="*/ 270629 h 274118"/>
              <a:gd name="connsiteX8-1601" fmla="*/ 20789 w 442215"/>
              <a:gd name="connsiteY8-1602" fmla="*/ 197986 h 274118"/>
              <a:gd name="connsiteX9-1603" fmla="*/ 87408 w 442215"/>
              <a:gd name="connsiteY9-1604" fmla="*/ 203953 h 274118"/>
              <a:gd name="connsiteX10-1605" fmla="*/ 220758 w 442215"/>
              <a:gd name="connsiteY10-1606" fmla="*/ 153947 h 274118"/>
              <a:gd name="connsiteX11-1607" fmla="*/ 339821 w 442215"/>
              <a:gd name="connsiteY11-1608" fmla="*/ 87272 h 274118"/>
              <a:gd name="connsiteX12-1609" fmla="*/ 375539 w 442215"/>
              <a:gd name="connsiteY12-1610" fmla="*/ 49171 h 274118"/>
              <a:gd name="connsiteX13-1611" fmla="*/ 387447 w 442215"/>
              <a:gd name="connsiteY13-1612" fmla="*/ 3929 h 274118"/>
              <a:gd name="connsiteX0-1613" fmla="*/ 402665 w 457433"/>
              <a:gd name="connsiteY0-1614" fmla="*/ 3929 h 265689"/>
              <a:gd name="connsiteX1-1615" fmla="*/ 457433 w 457433"/>
              <a:gd name="connsiteY1-1616" fmla="*/ 1547 h 265689"/>
              <a:gd name="connsiteX2-1617" fmla="*/ 455051 w 457433"/>
              <a:gd name="connsiteY2-1618" fmla="*/ 51553 h 265689"/>
              <a:gd name="connsiteX3-1619" fmla="*/ 440764 w 457433"/>
              <a:gd name="connsiteY3-1620" fmla="*/ 82509 h 265689"/>
              <a:gd name="connsiteX4-1621" fmla="*/ 405044 w 457433"/>
              <a:gd name="connsiteY4-1622" fmla="*/ 125371 h 265689"/>
              <a:gd name="connsiteX5-1623" fmla="*/ 290746 w 457433"/>
              <a:gd name="connsiteY5-1624" fmla="*/ 201571 h 265689"/>
              <a:gd name="connsiteX6-1625" fmla="*/ 157395 w 457433"/>
              <a:gd name="connsiteY6-1626" fmla="*/ 256340 h 265689"/>
              <a:gd name="connsiteX7-1627" fmla="*/ 6256 w 457433"/>
              <a:gd name="connsiteY7-1628" fmla="*/ 259955 h 265689"/>
              <a:gd name="connsiteX8-1629" fmla="*/ 36007 w 457433"/>
              <a:gd name="connsiteY8-1630" fmla="*/ 197986 h 265689"/>
              <a:gd name="connsiteX9-1631" fmla="*/ 102626 w 457433"/>
              <a:gd name="connsiteY9-1632" fmla="*/ 203953 h 265689"/>
              <a:gd name="connsiteX10-1633" fmla="*/ 235976 w 457433"/>
              <a:gd name="connsiteY10-1634" fmla="*/ 153947 h 265689"/>
              <a:gd name="connsiteX11-1635" fmla="*/ 355039 w 457433"/>
              <a:gd name="connsiteY11-1636" fmla="*/ 87272 h 265689"/>
              <a:gd name="connsiteX12-1637" fmla="*/ 390757 w 457433"/>
              <a:gd name="connsiteY12-1638" fmla="*/ 49171 h 265689"/>
              <a:gd name="connsiteX13-1639" fmla="*/ 402665 w 457433"/>
              <a:gd name="connsiteY13-1640" fmla="*/ 3929 h 26568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457433" h="265689">
                <a:moveTo>
                  <a:pt x="402665" y="3929"/>
                </a:moveTo>
                <a:cubicBezTo>
                  <a:pt x="413778" y="-4008"/>
                  <a:pt x="431239" y="2738"/>
                  <a:pt x="457433" y="1547"/>
                </a:cubicBezTo>
                <a:cubicBezTo>
                  <a:pt x="456639" y="11866"/>
                  <a:pt x="457829" y="38059"/>
                  <a:pt x="455051" y="51553"/>
                </a:cubicBezTo>
                <a:cubicBezTo>
                  <a:pt x="452273" y="65047"/>
                  <a:pt x="449098" y="70206"/>
                  <a:pt x="440764" y="82509"/>
                </a:cubicBezTo>
                <a:cubicBezTo>
                  <a:pt x="432430" y="94812"/>
                  <a:pt x="430047" y="105527"/>
                  <a:pt x="405044" y="125371"/>
                </a:cubicBezTo>
                <a:cubicBezTo>
                  <a:pt x="380041" y="145215"/>
                  <a:pt x="332021" y="179743"/>
                  <a:pt x="290746" y="201571"/>
                </a:cubicBezTo>
                <a:cubicBezTo>
                  <a:pt x="249471" y="223399"/>
                  <a:pt x="204810" y="246609"/>
                  <a:pt x="157395" y="256340"/>
                </a:cubicBezTo>
                <a:cubicBezTo>
                  <a:pt x="109980" y="266071"/>
                  <a:pt x="26487" y="269681"/>
                  <a:pt x="6256" y="259955"/>
                </a:cubicBezTo>
                <a:cubicBezTo>
                  <a:pt x="-13975" y="250229"/>
                  <a:pt x="19945" y="207320"/>
                  <a:pt x="36007" y="197986"/>
                </a:cubicBezTo>
                <a:cubicBezTo>
                  <a:pt x="52069" y="188652"/>
                  <a:pt x="69298" y="211293"/>
                  <a:pt x="102626" y="203953"/>
                </a:cubicBezTo>
                <a:cubicBezTo>
                  <a:pt x="135954" y="196613"/>
                  <a:pt x="193907" y="173394"/>
                  <a:pt x="235976" y="153947"/>
                </a:cubicBezTo>
                <a:cubicBezTo>
                  <a:pt x="278045" y="134500"/>
                  <a:pt x="324479" y="114260"/>
                  <a:pt x="355039" y="87272"/>
                </a:cubicBezTo>
                <a:cubicBezTo>
                  <a:pt x="385599" y="60284"/>
                  <a:pt x="380835" y="62268"/>
                  <a:pt x="390757" y="49171"/>
                </a:cubicBezTo>
                <a:cubicBezTo>
                  <a:pt x="405441" y="9880"/>
                  <a:pt x="391552" y="11866"/>
                  <a:pt x="402665" y="39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25" name="任意多边形 24"/>
          <p:cNvSpPr/>
          <p:nvPr/>
        </p:nvSpPr>
        <p:spPr>
          <a:xfrm>
            <a:off x="5522307" y="1969122"/>
            <a:ext cx="153987" cy="128588"/>
          </a:xfrm>
          <a:custGeom>
            <a:avLst/>
            <a:gdLst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63890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-1" fmla="*/ 419209 w 483503"/>
              <a:gd name="connsiteY0-2" fmla="*/ 6727 h 279113"/>
              <a:gd name="connsiteX1-3" fmla="*/ 483503 w 483503"/>
              <a:gd name="connsiteY1-4" fmla="*/ 4346 h 279113"/>
              <a:gd name="connsiteX2-5" fmla="*/ 481121 w 483503"/>
              <a:gd name="connsiteY2-6" fmla="*/ 35302 h 279113"/>
              <a:gd name="connsiteX3-7" fmla="*/ 469215 w 483503"/>
              <a:gd name="connsiteY3-8" fmla="*/ 92452 h 279113"/>
              <a:gd name="connsiteX4-9" fmla="*/ 423971 w 483503"/>
              <a:gd name="connsiteY4-10" fmla="*/ 142458 h 279113"/>
              <a:gd name="connsiteX5-11" fmla="*/ 307290 w 483503"/>
              <a:gd name="connsiteY5-12" fmla="*/ 209133 h 279113"/>
              <a:gd name="connsiteX6-13" fmla="*/ 173940 w 483503"/>
              <a:gd name="connsiteY6-14" fmla="*/ 259140 h 279113"/>
              <a:gd name="connsiteX7-15" fmla="*/ 45353 w 483503"/>
              <a:gd name="connsiteY7-16" fmla="*/ 278190 h 279113"/>
              <a:gd name="connsiteX8-17" fmla="*/ 109 w 483503"/>
              <a:gd name="connsiteY8-18" fmla="*/ 232946 h 279113"/>
              <a:gd name="connsiteX9-19" fmla="*/ 35828 w 483503"/>
              <a:gd name="connsiteY9-20" fmla="*/ 178177 h 279113"/>
              <a:gd name="connsiteX10-21" fmla="*/ 128696 w 483503"/>
              <a:gd name="connsiteY10-22" fmla="*/ 137696 h 279113"/>
              <a:gd name="connsiteX11-23" fmla="*/ 154890 w 483503"/>
              <a:gd name="connsiteY11-24" fmla="*/ 140077 h 279113"/>
              <a:gd name="connsiteX12-25" fmla="*/ 128696 w 483503"/>
              <a:gd name="connsiteY12-26" fmla="*/ 175796 h 279113"/>
              <a:gd name="connsiteX13-27" fmla="*/ 76309 w 483503"/>
              <a:gd name="connsiteY13-28" fmla="*/ 197227 h 279113"/>
              <a:gd name="connsiteX14-29" fmla="*/ 128696 w 483503"/>
              <a:gd name="connsiteY14-30" fmla="*/ 206752 h 279113"/>
              <a:gd name="connsiteX15-31" fmla="*/ 262046 w 483503"/>
              <a:gd name="connsiteY15-32" fmla="*/ 156746 h 279113"/>
              <a:gd name="connsiteX16-33" fmla="*/ 381109 w 483503"/>
              <a:gd name="connsiteY16-34" fmla="*/ 90071 h 279113"/>
              <a:gd name="connsiteX17-35" fmla="*/ 419209 w 483503"/>
              <a:gd name="connsiteY17-36" fmla="*/ 6727 h 279113"/>
              <a:gd name="connsiteX0-37" fmla="*/ 419209 w 483503"/>
              <a:gd name="connsiteY0-38" fmla="*/ 6727 h 279113"/>
              <a:gd name="connsiteX1-39" fmla="*/ 483503 w 483503"/>
              <a:gd name="connsiteY1-40" fmla="*/ 4346 h 279113"/>
              <a:gd name="connsiteX2-41" fmla="*/ 481121 w 483503"/>
              <a:gd name="connsiteY2-42" fmla="*/ 35302 h 279113"/>
              <a:gd name="connsiteX3-43" fmla="*/ 469215 w 483503"/>
              <a:gd name="connsiteY3-44" fmla="*/ 92452 h 279113"/>
              <a:gd name="connsiteX4-45" fmla="*/ 423971 w 483503"/>
              <a:gd name="connsiteY4-46" fmla="*/ 142458 h 279113"/>
              <a:gd name="connsiteX5-47" fmla="*/ 307290 w 483503"/>
              <a:gd name="connsiteY5-48" fmla="*/ 209133 h 279113"/>
              <a:gd name="connsiteX6-49" fmla="*/ 173940 w 483503"/>
              <a:gd name="connsiteY6-50" fmla="*/ 259140 h 279113"/>
              <a:gd name="connsiteX7-51" fmla="*/ 45353 w 483503"/>
              <a:gd name="connsiteY7-52" fmla="*/ 278190 h 279113"/>
              <a:gd name="connsiteX8-53" fmla="*/ 109 w 483503"/>
              <a:gd name="connsiteY8-54" fmla="*/ 232946 h 279113"/>
              <a:gd name="connsiteX9-55" fmla="*/ 35828 w 483503"/>
              <a:gd name="connsiteY9-56" fmla="*/ 178177 h 279113"/>
              <a:gd name="connsiteX10-57" fmla="*/ 128696 w 483503"/>
              <a:gd name="connsiteY10-58" fmla="*/ 137696 h 279113"/>
              <a:gd name="connsiteX11-59" fmla="*/ 154890 w 483503"/>
              <a:gd name="connsiteY11-60" fmla="*/ 140077 h 279113"/>
              <a:gd name="connsiteX12-61" fmla="*/ 128696 w 483503"/>
              <a:gd name="connsiteY12-62" fmla="*/ 175796 h 279113"/>
              <a:gd name="connsiteX13-63" fmla="*/ 76309 w 483503"/>
              <a:gd name="connsiteY13-64" fmla="*/ 197227 h 279113"/>
              <a:gd name="connsiteX14-65" fmla="*/ 128696 w 483503"/>
              <a:gd name="connsiteY14-66" fmla="*/ 206752 h 279113"/>
              <a:gd name="connsiteX15-67" fmla="*/ 262046 w 483503"/>
              <a:gd name="connsiteY15-68" fmla="*/ 156746 h 279113"/>
              <a:gd name="connsiteX16-69" fmla="*/ 381109 w 483503"/>
              <a:gd name="connsiteY16-70" fmla="*/ 90071 h 279113"/>
              <a:gd name="connsiteX17-71" fmla="*/ 419209 w 483503"/>
              <a:gd name="connsiteY17-72" fmla="*/ 6727 h 279113"/>
              <a:gd name="connsiteX0-73" fmla="*/ 419209 w 483503"/>
              <a:gd name="connsiteY0-74" fmla="*/ 6727 h 279113"/>
              <a:gd name="connsiteX1-75" fmla="*/ 483503 w 483503"/>
              <a:gd name="connsiteY1-76" fmla="*/ 4346 h 279113"/>
              <a:gd name="connsiteX2-77" fmla="*/ 481121 w 483503"/>
              <a:gd name="connsiteY2-78" fmla="*/ 35302 h 279113"/>
              <a:gd name="connsiteX3-79" fmla="*/ 469215 w 483503"/>
              <a:gd name="connsiteY3-80" fmla="*/ 92452 h 279113"/>
              <a:gd name="connsiteX4-81" fmla="*/ 423971 w 483503"/>
              <a:gd name="connsiteY4-82" fmla="*/ 142458 h 279113"/>
              <a:gd name="connsiteX5-83" fmla="*/ 307290 w 483503"/>
              <a:gd name="connsiteY5-84" fmla="*/ 209133 h 279113"/>
              <a:gd name="connsiteX6-85" fmla="*/ 173940 w 483503"/>
              <a:gd name="connsiteY6-86" fmla="*/ 259140 h 279113"/>
              <a:gd name="connsiteX7-87" fmla="*/ 45353 w 483503"/>
              <a:gd name="connsiteY7-88" fmla="*/ 278190 h 279113"/>
              <a:gd name="connsiteX8-89" fmla="*/ 109 w 483503"/>
              <a:gd name="connsiteY8-90" fmla="*/ 232946 h 279113"/>
              <a:gd name="connsiteX9-91" fmla="*/ 35828 w 483503"/>
              <a:gd name="connsiteY9-92" fmla="*/ 178177 h 279113"/>
              <a:gd name="connsiteX10-93" fmla="*/ 128696 w 483503"/>
              <a:gd name="connsiteY10-94" fmla="*/ 137696 h 279113"/>
              <a:gd name="connsiteX11-95" fmla="*/ 154890 w 483503"/>
              <a:gd name="connsiteY11-96" fmla="*/ 140077 h 279113"/>
              <a:gd name="connsiteX12-97" fmla="*/ 126314 w 483503"/>
              <a:gd name="connsiteY12-98" fmla="*/ 161508 h 279113"/>
              <a:gd name="connsiteX13-99" fmla="*/ 76309 w 483503"/>
              <a:gd name="connsiteY13-100" fmla="*/ 197227 h 279113"/>
              <a:gd name="connsiteX14-101" fmla="*/ 128696 w 483503"/>
              <a:gd name="connsiteY14-102" fmla="*/ 206752 h 279113"/>
              <a:gd name="connsiteX15-103" fmla="*/ 262046 w 483503"/>
              <a:gd name="connsiteY15-104" fmla="*/ 156746 h 279113"/>
              <a:gd name="connsiteX16-105" fmla="*/ 381109 w 483503"/>
              <a:gd name="connsiteY16-106" fmla="*/ 90071 h 279113"/>
              <a:gd name="connsiteX17-107" fmla="*/ 419209 w 483503"/>
              <a:gd name="connsiteY17-108" fmla="*/ 6727 h 279113"/>
              <a:gd name="connsiteX0-109" fmla="*/ 419209 w 483503"/>
              <a:gd name="connsiteY0-110" fmla="*/ 6727 h 279113"/>
              <a:gd name="connsiteX1-111" fmla="*/ 483503 w 483503"/>
              <a:gd name="connsiteY1-112" fmla="*/ 4346 h 279113"/>
              <a:gd name="connsiteX2-113" fmla="*/ 481121 w 483503"/>
              <a:gd name="connsiteY2-114" fmla="*/ 35302 h 279113"/>
              <a:gd name="connsiteX3-115" fmla="*/ 469215 w 483503"/>
              <a:gd name="connsiteY3-116" fmla="*/ 92452 h 279113"/>
              <a:gd name="connsiteX4-117" fmla="*/ 423971 w 483503"/>
              <a:gd name="connsiteY4-118" fmla="*/ 142458 h 279113"/>
              <a:gd name="connsiteX5-119" fmla="*/ 307290 w 483503"/>
              <a:gd name="connsiteY5-120" fmla="*/ 209133 h 279113"/>
              <a:gd name="connsiteX6-121" fmla="*/ 173940 w 483503"/>
              <a:gd name="connsiteY6-122" fmla="*/ 259140 h 279113"/>
              <a:gd name="connsiteX7-123" fmla="*/ 45353 w 483503"/>
              <a:gd name="connsiteY7-124" fmla="*/ 278190 h 279113"/>
              <a:gd name="connsiteX8-125" fmla="*/ 109 w 483503"/>
              <a:gd name="connsiteY8-126" fmla="*/ 232946 h 279113"/>
              <a:gd name="connsiteX9-127" fmla="*/ 35828 w 483503"/>
              <a:gd name="connsiteY9-128" fmla="*/ 178177 h 279113"/>
              <a:gd name="connsiteX10-129" fmla="*/ 128696 w 483503"/>
              <a:gd name="connsiteY10-130" fmla="*/ 137696 h 279113"/>
              <a:gd name="connsiteX11-131" fmla="*/ 154890 w 483503"/>
              <a:gd name="connsiteY11-132" fmla="*/ 140077 h 279113"/>
              <a:gd name="connsiteX12-133" fmla="*/ 131077 w 483503"/>
              <a:gd name="connsiteY12-134" fmla="*/ 163889 h 279113"/>
              <a:gd name="connsiteX13-135" fmla="*/ 76309 w 483503"/>
              <a:gd name="connsiteY13-136" fmla="*/ 197227 h 279113"/>
              <a:gd name="connsiteX14-137" fmla="*/ 128696 w 483503"/>
              <a:gd name="connsiteY14-138" fmla="*/ 206752 h 279113"/>
              <a:gd name="connsiteX15-139" fmla="*/ 262046 w 483503"/>
              <a:gd name="connsiteY15-140" fmla="*/ 156746 h 279113"/>
              <a:gd name="connsiteX16-141" fmla="*/ 381109 w 483503"/>
              <a:gd name="connsiteY16-142" fmla="*/ 90071 h 279113"/>
              <a:gd name="connsiteX17-143" fmla="*/ 419209 w 483503"/>
              <a:gd name="connsiteY17-144" fmla="*/ 6727 h 279113"/>
              <a:gd name="connsiteX0-145" fmla="*/ 419201 w 483495"/>
              <a:gd name="connsiteY0-146" fmla="*/ 6727 h 279113"/>
              <a:gd name="connsiteX1-147" fmla="*/ 483495 w 483495"/>
              <a:gd name="connsiteY1-148" fmla="*/ 4346 h 279113"/>
              <a:gd name="connsiteX2-149" fmla="*/ 481113 w 483495"/>
              <a:gd name="connsiteY2-150" fmla="*/ 35302 h 279113"/>
              <a:gd name="connsiteX3-151" fmla="*/ 469207 w 483495"/>
              <a:gd name="connsiteY3-152" fmla="*/ 92452 h 279113"/>
              <a:gd name="connsiteX4-153" fmla="*/ 423963 w 483495"/>
              <a:gd name="connsiteY4-154" fmla="*/ 142458 h 279113"/>
              <a:gd name="connsiteX5-155" fmla="*/ 307282 w 483495"/>
              <a:gd name="connsiteY5-156" fmla="*/ 209133 h 279113"/>
              <a:gd name="connsiteX6-157" fmla="*/ 173932 w 483495"/>
              <a:gd name="connsiteY6-158" fmla="*/ 259140 h 279113"/>
              <a:gd name="connsiteX7-159" fmla="*/ 45345 w 483495"/>
              <a:gd name="connsiteY7-160" fmla="*/ 278190 h 279113"/>
              <a:gd name="connsiteX8-161" fmla="*/ 101 w 483495"/>
              <a:gd name="connsiteY8-162" fmla="*/ 232946 h 279113"/>
              <a:gd name="connsiteX9-163" fmla="*/ 35820 w 483495"/>
              <a:gd name="connsiteY9-164" fmla="*/ 178177 h 279113"/>
              <a:gd name="connsiteX10-165" fmla="*/ 119163 w 483495"/>
              <a:gd name="connsiteY10-166" fmla="*/ 137696 h 279113"/>
              <a:gd name="connsiteX11-167" fmla="*/ 154882 w 483495"/>
              <a:gd name="connsiteY11-168" fmla="*/ 140077 h 279113"/>
              <a:gd name="connsiteX12-169" fmla="*/ 131069 w 483495"/>
              <a:gd name="connsiteY12-170" fmla="*/ 163889 h 279113"/>
              <a:gd name="connsiteX13-171" fmla="*/ 76301 w 483495"/>
              <a:gd name="connsiteY13-172" fmla="*/ 197227 h 279113"/>
              <a:gd name="connsiteX14-173" fmla="*/ 128688 w 483495"/>
              <a:gd name="connsiteY14-174" fmla="*/ 206752 h 279113"/>
              <a:gd name="connsiteX15-175" fmla="*/ 262038 w 483495"/>
              <a:gd name="connsiteY15-176" fmla="*/ 156746 h 279113"/>
              <a:gd name="connsiteX16-177" fmla="*/ 381101 w 483495"/>
              <a:gd name="connsiteY16-178" fmla="*/ 90071 h 279113"/>
              <a:gd name="connsiteX17-179" fmla="*/ 419201 w 483495"/>
              <a:gd name="connsiteY17-180" fmla="*/ 6727 h 279113"/>
              <a:gd name="connsiteX0-181" fmla="*/ 419159 w 483453"/>
              <a:gd name="connsiteY0-182" fmla="*/ 6727 h 279113"/>
              <a:gd name="connsiteX1-183" fmla="*/ 483453 w 483453"/>
              <a:gd name="connsiteY1-184" fmla="*/ 4346 h 279113"/>
              <a:gd name="connsiteX2-185" fmla="*/ 481071 w 483453"/>
              <a:gd name="connsiteY2-186" fmla="*/ 35302 h 279113"/>
              <a:gd name="connsiteX3-187" fmla="*/ 469165 w 483453"/>
              <a:gd name="connsiteY3-188" fmla="*/ 92452 h 279113"/>
              <a:gd name="connsiteX4-189" fmla="*/ 423921 w 483453"/>
              <a:gd name="connsiteY4-190" fmla="*/ 142458 h 279113"/>
              <a:gd name="connsiteX5-191" fmla="*/ 307240 w 483453"/>
              <a:gd name="connsiteY5-192" fmla="*/ 209133 h 279113"/>
              <a:gd name="connsiteX6-193" fmla="*/ 173890 w 483453"/>
              <a:gd name="connsiteY6-194" fmla="*/ 259140 h 279113"/>
              <a:gd name="connsiteX7-195" fmla="*/ 42922 w 483453"/>
              <a:gd name="connsiteY7-196" fmla="*/ 278190 h 279113"/>
              <a:gd name="connsiteX8-197" fmla="*/ 59 w 483453"/>
              <a:gd name="connsiteY8-198" fmla="*/ 232946 h 279113"/>
              <a:gd name="connsiteX9-199" fmla="*/ 35778 w 483453"/>
              <a:gd name="connsiteY9-200" fmla="*/ 178177 h 279113"/>
              <a:gd name="connsiteX10-201" fmla="*/ 119121 w 483453"/>
              <a:gd name="connsiteY10-202" fmla="*/ 137696 h 279113"/>
              <a:gd name="connsiteX11-203" fmla="*/ 154840 w 483453"/>
              <a:gd name="connsiteY11-204" fmla="*/ 140077 h 279113"/>
              <a:gd name="connsiteX12-205" fmla="*/ 131027 w 483453"/>
              <a:gd name="connsiteY12-206" fmla="*/ 163889 h 279113"/>
              <a:gd name="connsiteX13-207" fmla="*/ 76259 w 483453"/>
              <a:gd name="connsiteY13-208" fmla="*/ 197227 h 279113"/>
              <a:gd name="connsiteX14-209" fmla="*/ 128646 w 483453"/>
              <a:gd name="connsiteY14-210" fmla="*/ 206752 h 279113"/>
              <a:gd name="connsiteX15-211" fmla="*/ 261996 w 483453"/>
              <a:gd name="connsiteY15-212" fmla="*/ 156746 h 279113"/>
              <a:gd name="connsiteX16-213" fmla="*/ 381059 w 483453"/>
              <a:gd name="connsiteY16-214" fmla="*/ 90071 h 279113"/>
              <a:gd name="connsiteX17-215" fmla="*/ 419159 w 483453"/>
              <a:gd name="connsiteY17-216" fmla="*/ 6727 h 279113"/>
              <a:gd name="connsiteX0-217" fmla="*/ 419159 w 483453"/>
              <a:gd name="connsiteY0-218" fmla="*/ 6727 h 279113"/>
              <a:gd name="connsiteX1-219" fmla="*/ 483453 w 483453"/>
              <a:gd name="connsiteY1-220" fmla="*/ 4346 h 279113"/>
              <a:gd name="connsiteX2-221" fmla="*/ 481071 w 483453"/>
              <a:gd name="connsiteY2-222" fmla="*/ 35302 h 279113"/>
              <a:gd name="connsiteX3-223" fmla="*/ 469165 w 483453"/>
              <a:gd name="connsiteY3-224" fmla="*/ 92452 h 279113"/>
              <a:gd name="connsiteX4-225" fmla="*/ 423921 w 483453"/>
              <a:gd name="connsiteY4-226" fmla="*/ 142458 h 279113"/>
              <a:gd name="connsiteX5-227" fmla="*/ 307240 w 483453"/>
              <a:gd name="connsiteY5-228" fmla="*/ 209133 h 279113"/>
              <a:gd name="connsiteX6-229" fmla="*/ 173890 w 483453"/>
              <a:gd name="connsiteY6-230" fmla="*/ 259140 h 279113"/>
              <a:gd name="connsiteX7-231" fmla="*/ 42922 w 483453"/>
              <a:gd name="connsiteY7-232" fmla="*/ 278190 h 279113"/>
              <a:gd name="connsiteX8-233" fmla="*/ 59 w 483453"/>
              <a:gd name="connsiteY8-234" fmla="*/ 232946 h 279113"/>
              <a:gd name="connsiteX9-235" fmla="*/ 35778 w 483453"/>
              <a:gd name="connsiteY9-236" fmla="*/ 178177 h 279113"/>
              <a:gd name="connsiteX10-237" fmla="*/ 119121 w 483453"/>
              <a:gd name="connsiteY10-238" fmla="*/ 137696 h 279113"/>
              <a:gd name="connsiteX11-239" fmla="*/ 154840 w 483453"/>
              <a:gd name="connsiteY11-240" fmla="*/ 140077 h 279113"/>
              <a:gd name="connsiteX12-241" fmla="*/ 131027 w 483453"/>
              <a:gd name="connsiteY12-242" fmla="*/ 163889 h 279113"/>
              <a:gd name="connsiteX13-243" fmla="*/ 76259 w 483453"/>
              <a:gd name="connsiteY13-244" fmla="*/ 197227 h 279113"/>
              <a:gd name="connsiteX14-245" fmla="*/ 128646 w 483453"/>
              <a:gd name="connsiteY14-246" fmla="*/ 206752 h 279113"/>
              <a:gd name="connsiteX15-247" fmla="*/ 261996 w 483453"/>
              <a:gd name="connsiteY15-248" fmla="*/ 156746 h 279113"/>
              <a:gd name="connsiteX16-249" fmla="*/ 381059 w 483453"/>
              <a:gd name="connsiteY16-250" fmla="*/ 90071 h 279113"/>
              <a:gd name="connsiteX17-251" fmla="*/ 419159 w 483453"/>
              <a:gd name="connsiteY17-252" fmla="*/ 6727 h 279113"/>
              <a:gd name="connsiteX0-253" fmla="*/ 419159 w 483453"/>
              <a:gd name="connsiteY0-254" fmla="*/ 6727 h 279113"/>
              <a:gd name="connsiteX1-255" fmla="*/ 483453 w 483453"/>
              <a:gd name="connsiteY1-256" fmla="*/ 4346 h 279113"/>
              <a:gd name="connsiteX2-257" fmla="*/ 481071 w 483453"/>
              <a:gd name="connsiteY2-258" fmla="*/ 35302 h 279113"/>
              <a:gd name="connsiteX3-259" fmla="*/ 469165 w 483453"/>
              <a:gd name="connsiteY3-260" fmla="*/ 92452 h 279113"/>
              <a:gd name="connsiteX4-261" fmla="*/ 423921 w 483453"/>
              <a:gd name="connsiteY4-262" fmla="*/ 142458 h 279113"/>
              <a:gd name="connsiteX5-263" fmla="*/ 307240 w 483453"/>
              <a:gd name="connsiteY5-264" fmla="*/ 209133 h 279113"/>
              <a:gd name="connsiteX6-265" fmla="*/ 173890 w 483453"/>
              <a:gd name="connsiteY6-266" fmla="*/ 259140 h 279113"/>
              <a:gd name="connsiteX7-267" fmla="*/ 42922 w 483453"/>
              <a:gd name="connsiteY7-268" fmla="*/ 278190 h 279113"/>
              <a:gd name="connsiteX8-269" fmla="*/ 59 w 483453"/>
              <a:gd name="connsiteY8-270" fmla="*/ 232946 h 279113"/>
              <a:gd name="connsiteX9-271" fmla="*/ 35778 w 483453"/>
              <a:gd name="connsiteY9-272" fmla="*/ 178177 h 279113"/>
              <a:gd name="connsiteX10-273" fmla="*/ 119121 w 483453"/>
              <a:gd name="connsiteY10-274" fmla="*/ 137696 h 279113"/>
              <a:gd name="connsiteX11-275" fmla="*/ 154840 w 483453"/>
              <a:gd name="connsiteY11-276" fmla="*/ 140077 h 279113"/>
              <a:gd name="connsiteX12-277" fmla="*/ 131027 w 483453"/>
              <a:gd name="connsiteY12-278" fmla="*/ 163889 h 279113"/>
              <a:gd name="connsiteX13-279" fmla="*/ 76259 w 483453"/>
              <a:gd name="connsiteY13-280" fmla="*/ 197227 h 279113"/>
              <a:gd name="connsiteX14-281" fmla="*/ 128646 w 483453"/>
              <a:gd name="connsiteY14-282" fmla="*/ 206752 h 279113"/>
              <a:gd name="connsiteX15-283" fmla="*/ 261996 w 483453"/>
              <a:gd name="connsiteY15-284" fmla="*/ 156746 h 279113"/>
              <a:gd name="connsiteX16-285" fmla="*/ 381059 w 483453"/>
              <a:gd name="connsiteY16-286" fmla="*/ 90071 h 279113"/>
              <a:gd name="connsiteX17-287" fmla="*/ 419159 w 483453"/>
              <a:gd name="connsiteY17-288" fmla="*/ 6727 h 279113"/>
              <a:gd name="connsiteX0-289" fmla="*/ 440590 w 483453"/>
              <a:gd name="connsiteY0-290" fmla="*/ 8494 h 276117"/>
              <a:gd name="connsiteX1-291" fmla="*/ 483453 w 483453"/>
              <a:gd name="connsiteY1-292" fmla="*/ 1350 h 276117"/>
              <a:gd name="connsiteX2-293" fmla="*/ 481071 w 483453"/>
              <a:gd name="connsiteY2-294" fmla="*/ 32306 h 276117"/>
              <a:gd name="connsiteX3-295" fmla="*/ 469165 w 483453"/>
              <a:gd name="connsiteY3-296" fmla="*/ 89456 h 276117"/>
              <a:gd name="connsiteX4-297" fmla="*/ 423921 w 483453"/>
              <a:gd name="connsiteY4-298" fmla="*/ 139462 h 276117"/>
              <a:gd name="connsiteX5-299" fmla="*/ 307240 w 483453"/>
              <a:gd name="connsiteY5-300" fmla="*/ 206137 h 276117"/>
              <a:gd name="connsiteX6-301" fmla="*/ 173890 w 483453"/>
              <a:gd name="connsiteY6-302" fmla="*/ 256144 h 276117"/>
              <a:gd name="connsiteX7-303" fmla="*/ 42922 w 483453"/>
              <a:gd name="connsiteY7-304" fmla="*/ 275194 h 276117"/>
              <a:gd name="connsiteX8-305" fmla="*/ 59 w 483453"/>
              <a:gd name="connsiteY8-306" fmla="*/ 229950 h 276117"/>
              <a:gd name="connsiteX9-307" fmla="*/ 35778 w 483453"/>
              <a:gd name="connsiteY9-308" fmla="*/ 175181 h 276117"/>
              <a:gd name="connsiteX10-309" fmla="*/ 119121 w 483453"/>
              <a:gd name="connsiteY10-310" fmla="*/ 134700 h 276117"/>
              <a:gd name="connsiteX11-311" fmla="*/ 154840 w 483453"/>
              <a:gd name="connsiteY11-312" fmla="*/ 137081 h 276117"/>
              <a:gd name="connsiteX12-313" fmla="*/ 131027 w 483453"/>
              <a:gd name="connsiteY12-314" fmla="*/ 160893 h 276117"/>
              <a:gd name="connsiteX13-315" fmla="*/ 76259 w 483453"/>
              <a:gd name="connsiteY13-316" fmla="*/ 194231 h 276117"/>
              <a:gd name="connsiteX14-317" fmla="*/ 128646 w 483453"/>
              <a:gd name="connsiteY14-318" fmla="*/ 203756 h 276117"/>
              <a:gd name="connsiteX15-319" fmla="*/ 261996 w 483453"/>
              <a:gd name="connsiteY15-320" fmla="*/ 153750 h 276117"/>
              <a:gd name="connsiteX16-321" fmla="*/ 381059 w 483453"/>
              <a:gd name="connsiteY16-322" fmla="*/ 87075 h 276117"/>
              <a:gd name="connsiteX17-323" fmla="*/ 440590 w 483453"/>
              <a:gd name="connsiteY17-324" fmla="*/ 8494 h 276117"/>
              <a:gd name="connsiteX0-325" fmla="*/ 440590 w 483453"/>
              <a:gd name="connsiteY0-326" fmla="*/ 7207 h 274830"/>
              <a:gd name="connsiteX1-327" fmla="*/ 483453 w 483453"/>
              <a:gd name="connsiteY1-328" fmla="*/ 63 h 274830"/>
              <a:gd name="connsiteX2-329" fmla="*/ 481071 w 483453"/>
              <a:gd name="connsiteY2-330" fmla="*/ 31019 h 274830"/>
              <a:gd name="connsiteX3-331" fmla="*/ 469165 w 483453"/>
              <a:gd name="connsiteY3-332" fmla="*/ 88169 h 274830"/>
              <a:gd name="connsiteX4-333" fmla="*/ 423921 w 483453"/>
              <a:gd name="connsiteY4-334" fmla="*/ 138175 h 274830"/>
              <a:gd name="connsiteX5-335" fmla="*/ 307240 w 483453"/>
              <a:gd name="connsiteY5-336" fmla="*/ 204850 h 274830"/>
              <a:gd name="connsiteX6-337" fmla="*/ 173890 w 483453"/>
              <a:gd name="connsiteY6-338" fmla="*/ 254857 h 274830"/>
              <a:gd name="connsiteX7-339" fmla="*/ 42922 w 483453"/>
              <a:gd name="connsiteY7-340" fmla="*/ 273907 h 274830"/>
              <a:gd name="connsiteX8-341" fmla="*/ 59 w 483453"/>
              <a:gd name="connsiteY8-342" fmla="*/ 228663 h 274830"/>
              <a:gd name="connsiteX9-343" fmla="*/ 35778 w 483453"/>
              <a:gd name="connsiteY9-344" fmla="*/ 173894 h 274830"/>
              <a:gd name="connsiteX10-345" fmla="*/ 119121 w 483453"/>
              <a:gd name="connsiteY10-346" fmla="*/ 133413 h 274830"/>
              <a:gd name="connsiteX11-347" fmla="*/ 154840 w 483453"/>
              <a:gd name="connsiteY11-348" fmla="*/ 135794 h 274830"/>
              <a:gd name="connsiteX12-349" fmla="*/ 131027 w 483453"/>
              <a:gd name="connsiteY12-350" fmla="*/ 159606 h 274830"/>
              <a:gd name="connsiteX13-351" fmla="*/ 76259 w 483453"/>
              <a:gd name="connsiteY13-352" fmla="*/ 192944 h 274830"/>
              <a:gd name="connsiteX14-353" fmla="*/ 128646 w 483453"/>
              <a:gd name="connsiteY14-354" fmla="*/ 202469 h 274830"/>
              <a:gd name="connsiteX15-355" fmla="*/ 261996 w 483453"/>
              <a:gd name="connsiteY15-356" fmla="*/ 152463 h 274830"/>
              <a:gd name="connsiteX16-357" fmla="*/ 381059 w 483453"/>
              <a:gd name="connsiteY16-358" fmla="*/ 85788 h 274830"/>
              <a:gd name="connsiteX17-359" fmla="*/ 438209 w 483453"/>
              <a:gd name="connsiteY17-360" fmla="*/ 64357 h 274830"/>
              <a:gd name="connsiteX18" fmla="*/ 440590 w 483453"/>
              <a:gd name="connsiteY18" fmla="*/ 7207 h 274830"/>
              <a:gd name="connsiteX0-361" fmla="*/ 440590 w 483453"/>
              <a:gd name="connsiteY0-362" fmla="*/ 7144 h 274767"/>
              <a:gd name="connsiteX1-363" fmla="*/ 483453 w 483453"/>
              <a:gd name="connsiteY1-364" fmla="*/ 0 h 274767"/>
              <a:gd name="connsiteX2-365" fmla="*/ 481071 w 483453"/>
              <a:gd name="connsiteY2-366" fmla="*/ 30956 h 274767"/>
              <a:gd name="connsiteX3-367" fmla="*/ 469165 w 483453"/>
              <a:gd name="connsiteY3-368" fmla="*/ 88106 h 274767"/>
              <a:gd name="connsiteX4-369" fmla="*/ 423921 w 483453"/>
              <a:gd name="connsiteY4-370" fmla="*/ 138112 h 274767"/>
              <a:gd name="connsiteX5-371" fmla="*/ 307240 w 483453"/>
              <a:gd name="connsiteY5-372" fmla="*/ 204787 h 274767"/>
              <a:gd name="connsiteX6-373" fmla="*/ 173890 w 483453"/>
              <a:gd name="connsiteY6-374" fmla="*/ 254794 h 274767"/>
              <a:gd name="connsiteX7-375" fmla="*/ 42922 w 483453"/>
              <a:gd name="connsiteY7-376" fmla="*/ 273844 h 274767"/>
              <a:gd name="connsiteX8-377" fmla="*/ 59 w 483453"/>
              <a:gd name="connsiteY8-378" fmla="*/ 228600 h 274767"/>
              <a:gd name="connsiteX9-379" fmla="*/ 35778 w 483453"/>
              <a:gd name="connsiteY9-380" fmla="*/ 173831 h 274767"/>
              <a:gd name="connsiteX10-381" fmla="*/ 119121 w 483453"/>
              <a:gd name="connsiteY10-382" fmla="*/ 133350 h 274767"/>
              <a:gd name="connsiteX11-383" fmla="*/ 154840 w 483453"/>
              <a:gd name="connsiteY11-384" fmla="*/ 135731 h 274767"/>
              <a:gd name="connsiteX12-385" fmla="*/ 131027 w 483453"/>
              <a:gd name="connsiteY12-386" fmla="*/ 159543 h 274767"/>
              <a:gd name="connsiteX13-387" fmla="*/ 76259 w 483453"/>
              <a:gd name="connsiteY13-388" fmla="*/ 192881 h 274767"/>
              <a:gd name="connsiteX14-389" fmla="*/ 128646 w 483453"/>
              <a:gd name="connsiteY14-390" fmla="*/ 202406 h 274767"/>
              <a:gd name="connsiteX15-391" fmla="*/ 261996 w 483453"/>
              <a:gd name="connsiteY15-392" fmla="*/ 152400 h 274767"/>
              <a:gd name="connsiteX16-393" fmla="*/ 381059 w 483453"/>
              <a:gd name="connsiteY16-394" fmla="*/ 85725 h 274767"/>
              <a:gd name="connsiteX17-395" fmla="*/ 423921 w 483453"/>
              <a:gd name="connsiteY17-396" fmla="*/ 47625 h 274767"/>
              <a:gd name="connsiteX18-397" fmla="*/ 440590 w 483453"/>
              <a:gd name="connsiteY18-398" fmla="*/ 7144 h 274767"/>
              <a:gd name="connsiteX0-399" fmla="*/ 433447 w 483453"/>
              <a:gd name="connsiteY0-400" fmla="*/ 7144 h 274767"/>
              <a:gd name="connsiteX1-401" fmla="*/ 483453 w 483453"/>
              <a:gd name="connsiteY1-402" fmla="*/ 0 h 274767"/>
              <a:gd name="connsiteX2-403" fmla="*/ 481071 w 483453"/>
              <a:gd name="connsiteY2-404" fmla="*/ 30956 h 274767"/>
              <a:gd name="connsiteX3-405" fmla="*/ 469165 w 483453"/>
              <a:gd name="connsiteY3-406" fmla="*/ 88106 h 274767"/>
              <a:gd name="connsiteX4-407" fmla="*/ 423921 w 483453"/>
              <a:gd name="connsiteY4-408" fmla="*/ 138112 h 274767"/>
              <a:gd name="connsiteX5-409" fmla="*/ 307240 w 483453"/>
              <a:gd name="connsiteY5-410" fmla="*/ 204787 h 274767"/>
              <a:gd name="connsiteX6-411" fmla="*/ 173890 w 483453"/>
              <a:gd name="connsiteY6-412" fmla="*/ 254794 h 274767"/>
              <a:gd name="connsiteX7-413" fmla="*/ 42922 w 483453"/>
              <a:gd name="connsiteY7-414" fmla="*/ 273844 h 274767"/>
              <a:gd name="connsiteX8-415" fmla="*/ 59 w 483453"/>
              <a:gd name="connsiteY8-416" fmla="*/ 228600 h 274767"/>
              <a:gd name="connsiteX9-417" fmla="*/ 35778 w 483453"/>
              <a:gd name="connsiteY9-418" fmla="*/ 173831 h 274767"/>
              <a:gd name="connsiteX10-419" fmla="*/ 119121 w 483453"/>
              <a:gd name="connsiteY10-420" fmla="*/ 133350 h 274767"/>
              <a:gd name="connsiteX11-421" fmla="*/ 154840 w 483453"/>
              <a:gd name="connsiteY11-422" fmla="*/ 135731 h 274767"/>
              <a:gd name="connsiteX12-423" fmla="*/ 131027 w 483453"/>
              <a:gd name="connsiteY12-424" fmla="*/ 159543 h 274767"/>
              <a:gd name="connsiteX13-425" fmla="*/ 76259 w 483453"/>
              <a:gd name="connsiteY13-426" fmla="*/ 192881 h 274767"/>
              <a:gd name="connsiteX14-427" fmla="*/ 128646 w 483453"/>
              <a:gd name="connsiteY14-428" fmla="*/ 202406 h 274767"/>
              <a:gd name="connsiteX15-429" fmla="*/ 261996 w 483453"/>
              <a:gd name="connsiteY15-430" fmla="*/ 152400 h 274767"/>
              <a:gd name="connsiteX16-431" fmla="*/ 381059 w 483453"/>
              <a:gd name="connsiteY16-432" fmla="*/ 85725 h 274767"/>
              <a:gd name="connsiteX17-433" fmla="*/ 423921 w 483453"/>
              <a:gd name="connsiteY17-434" fmla="*/ 47625 h 274767"/>
              <a:gd name="connsiteX18-435" fmla="*/ 433447 w 483453"/>
              <a:gd name="connsiteY18-436" fmla="*/ 7144 h 274767"/>
              <a:gd name="connsiteX0-437" fmla="*/ 428685 w 483453"/>
              <a:gd name="connsiteY0-438" fmla="*/ 3929 h 276314"/>
              <a:gd name="connsiteX1-439" fmla="*/ 483453 w 483453"/>
              <a:gd name="connsiteY1-440" fmla="*/ 1547 h 276314"/>
              <a:gd name="connsiteX2-441" fmla="*/ 481071 w 483453"/>
              <a:gd name="connsiteY2-442" fmla="*/ 32503 h 276314"/>
              <a:gd name="connsiteX3-443" fmla="*/ 469165 w 483453"/>
              <a:gd name="connsiteY3-444" fmla="*/ 89653 h 276314"/>
              <a:gd name="connsiteX4-445" fmla="*/ 423921 w 483453"/>
              <a:gd name="connsiteY4-446" fmla="*/ 139659 h 276314"/>
              <a:gd name="connsiteX5-447" fmla="*/ 307240 w 483453"/>
              <a:gd name="connsiteY5-448" fmla="*/ 206334 h 276314"/>
              <a:gd name="connsiteX6-449" fmla="*/ 173890 w 483453"/>
              <a:gd name="connsiteY6-450" fmla="*/ 256341 h 276314"/>
              <a:gd name="connsiteX7-451" fmla="*/ 42922 w 483453"/>
              <a:gd name="connsiteY7-452" fmla="*/ 275391 h 276314"/>
              <a:gd name="connsiteX8-453" fmla="*/ 59 w 483453"/>
              <a:gd name="connsiteY8-454" fmla="*/ 230147 h 276314"/>
              <a:gd name="connsiteX9-455" fmla="*/ 35778 w 483453"/>
              <a:gd name="connsiteY9-456" fmla="*/ 175378 h 276314"/>
              <a:gd name="connsiteX10-457" fmla="*/ 119121 w 483453"/>
              <a:gd name="connsiteY10-458" fmla="*/ 134897 h 276314"/>
              <a:gd name="connsiteX11-459" fmla="*/ 154840 w 483453"/>
              <a:gd name="connsiteY11-460" fmla="*/ 137278 h 276314"/>
              <a:gd name="connsiteX12-461" fmla="*/ 131027 w 483453"/>
              <a:gd name="connsiteY12-462" fmla="*/ 161090 h 276314"/>
              <a:gd name="connsiteX13-463" fmla="*/ 76259 w 483453"/>
              <a:gd name="connsiteY13-464" fmla="*/ 194428 h 276314"/>
              <a:gd name="connsiteX14-465" fmla="*/ 128646 w 483453"/>
              <a:gd name="connsiteY14-466" fmla="*/ 203953 h 276314"/>
              <a:gd name="connsiteX15-467" fmla="*/ 261996 w 483453"/>
              <a:gd name="connsiteY15-468" fmla="*/ 153947 h 276314"/>
              <a:gd name="connsiteX16-469" fmla="*/ 381059 w 483453"/>
              <a:gd name="connsiteY16-470" fmla="*/ 87272 h 276314"/>
              <a:gd name="connsiteX17-471" fmla="*/ 423921 w 483453"/>
              <a:gd name="connsiteY17-472" fmla="*/ 49172 h 276314"/>
              <a:gd name="connsiteX18-473" fmla="*/ 428685 w 483453"/>
              <a:gd name="connsiteY18-474" fmla="*/ 3929 h 276314"/>
              <a:gd name="connsiteX0-475" fmla="*/ 428685 w 483453"/>
              <a:gd name="connsiteY0-476" fmla="*/ 3929 h 276314"/>
              <a:gd name="connsiteX1-477" fmla="*/ 483453 w 483453"/>
              <a:gd name="connsiteY1-478" fmla="*/ 1547 h 276314"/>
              <a:gd name="connsiteX2-479" fmla="*/ 481071 w 483453"/>
              <a:gd name="connsiteY2-480" fmla="*/ 32503 h 276314"/>
              <a:gd name="connsiteX3-481" fmla="*/ 469165 w 483453"/>
              <a:gd name="connsiteY3-482" fmla="*/ 89653 h 276314"/>
              <a:gd name="connsiteX4-483" fmla="*/ 414396 w 483453"/>
              <a:gd name="connsiteY4-484" fmla="*/ 120609 h 276314"/>
              <a:gd name="connsiteX5-485" fmla="*/ 307240 w 483453"/>
              <a:gd name="connsiteY5-486" fmla="*/ 206334 h 276314"/>
              <a:gd name="connsiteX6-487" fmla="*/ 173890 w 483453"/>
              <a:gd name="connsiteY6-488" fmla="*/ 256341 h 276314"/>
              <a:gd name="connsiteX7-489" fmla="*/ 42922 w 483453"/>
              <a:gd name="connsiteY7-490" fmla="*/ 275391 h 276314"/>
              <a:gd name="connsiteX8-491" fmla="*/ 59 w 483453"/>
              <a:gd name="connsiteY8-492" fmla="*/ 230147 h 276314"/>
              <a:gd name="connsiteX9-493" fmla="*/ 35778 w 483453"/>
              <a:gd name="connsiteY9-494" fmla="*/ 175378 h 276314"/>
              <a:gd name="connsiteX10-495" fmla="*/ 119121 w 483453"/>
              <a:gd name="connsiteY10-496" fmla="*/ 134897 h 276314"/>
              <a:gd name="connsiteX11-497" fmla="*/ 154840 w 483453"/>
              <a:gd name="connsiteY11-498" fmla="*/ 137278 h 276314"/>
              <a:gd name="connsiteX12-499" fmla="*/ 131027 w 483453"/>
              <a:gd name="connsiteY12-500" fmla="*/ 161090 h 276314"/>
              <a:gd name="connsiteX13-501" fmla="*/ 76259 w 483453"/>
              <a:gd name="connsiteY13-502" fmla="*/ 194428 h 276314"/>
              <a:gd name="connsiteX14-503" fmla="*/ 128646 w 483453"/>
              <a:gd name="connsiteY14-504" fmla="*/ 203953 h 276314"/>
              <a:gd name="connsiteX15-505" fmla="*/ 261996 w 483453"/>
              <a:gd name="connsiteY15-506" fmla="*/ 153947 h 276314"/>
              <a:gd name="connsiteX16-507" fmla="*/ 381059 w 483453"/>
              <a:gd name="connsiteY16-508" fmla="*/ 87272 h 276314"/>
              <a:gd name="connsiteX17-509" fmla="*/ 423921 w 483453"/>
              <a:gd name="connsiteY17-510" fmla="*/ 49172 h 276314"/>
              <a:gd name="connsiteX18-511" fmla="*/ 428685 w 483453"/>
              <a:gd name="connsiteY18-512" fmla="*/ 3929 h 276314"/>
              <a:gd name="connsiteX0-513" fmla="*/ 428685 w 483453"/>
              <a:gd name="connsiteY0-514" fmla="*/ 3929 h 276314"/>
              <a:gd name="connsiteX1-515" fmla="*/ 483453 w 483453"/>
              <a:gd name="connsiteY1-516" fmla="*/ 1547 h 276314"/>
              <a:gd name="connsiteX2-517" fmla="*/ 481071 w 483453"/>
              <a:gd name="connsiteY2-518" fmla="*/ 32503 h 276314"/>
              <a:gd name="connsiteX3-519" fmla="*/ 469165 w 483453"/>
              <a:gd name="connsiteY3-520" fmla="*/ 89653 h 276314"/>
              <a:gd name="connsiteX4-521" fmla="*/ 431064 w 483453"/>
              <a:gd name="connsiteY4-522" fmla="*/ 125372 h 276314"/>
              <a:gd name="connsiteX5-523" fmla="*/ 307240 w 483453"/>
              <a:gd name="connsiteY5-524" fmla="*/ 206334 h 276314"/>
              <a:gd name="connsiteX6-525" fmla="*/ 173890 w 483453"/>
              <a:gd name="connsiteY6-526" fmla="*/ 256341 h 276314"/>
              <a:gd name="connsiteX7-527" fmla="*/ 42922 w 483453"/>
              <a:gd name="connsiteY7-528" fmla="*/ 275391 h 276314"/>
              <a:gd name="connsiteX8-529" fmla="*/ 59 w 483453"/>
              <a:gd name="connsiteY8-530" fmla="*/ 230147 h 276314"/>
              <a:gd name="connsiteX9-531" fmla="*/ 35778 w 483453"/>
              <a:gd name="connsiteY9-532" fmla="*/ 175378 h 276314"/>
              <a:gd name="connsiteX10-533" fmla="*/ 119121 w 483453"/>
              <a:gd name="connsiteY10-534" fmla="*/ 134897 h 276314"/>
              <a:gd name="connsiteX11-535" fmla="*/ 154840 w 483453"/>
              <a:gd name="connsiteY11-536" fmla="*/ 137278 h 276314"/>
              <a:gd name="connsiteX12-537" fmla="*/ 131027 w 483453"/>
              <a:gd name="connsiteY12-538" fmla="*/ 161090 h 276314"/>
              <a:gd name="connsiteX13-539" fmla="*/ 76259 w 483453"/>
              <a:gd name="connsiteY13-540" fmla="*/ 194428 h 276314"/>
              <a:gd name="connsiteX14-541" fmla="*/ 128646 w 483453"/>
              <a:gd name="connsiteY14-542" fmla="*/ 203953 h 276314"/>
              <a:gd name="connsiteX15-543" fmla="*/ 261996 w 483453"/>
              <a:gd name="connsiteY15-544" fmla="*/ 153947 h 276314"/>
              <a:gd name="connsiteX16-545" fmla="*/ 381059 w 483453"/>
              <a:gd name="connsiteY16-546" fmla="*/ 87272 h 276314"/>
              <a:gd name="connsiteX17-547" fmla="*/ 423921 w 483453"/>
              <a:gd name="connsiteY17-548" fmla="*/ 49172 h 276314"/>
              <a:gd name="connsiteX18-549" fmla="*/ 428685 w 483453"/>
              <a:gd name="connsiteY18-550" fmla="*/ 3929 h 276314"/>
              <a:gd name="connsiteX0-551" fmla="*/ 428685 w 483453"/>
              <a:gd name="connsiteY0-552" fmla="*/ 3929 h 276359"/>
              <a:gd name="connsiteX1-553" fmla="*/ 483453 w 483453"/>
              <a:gd name="connsiteY1-554" fmla="*/ 1547 h 276359"/>
              <a:gd name="connsiteX2-555" fmla="*/ 481071 w 483453"/>
              <a:gd name="connsiteY2-556" fmla="*/ 32503 h 276359"/>
              <a:gd name="connsiteX3-557" fmla="*/ 469165 w 483453"/>
              <a:gd name="connsiteY3-558" fmla="*/ 89653 h 276359"/>
              <a:gd name="connsiteX4-559" fmla="*/ 431064 w 483453"/>
              <a:gd name="connsiteY4-560" fmla="*/ 125372 h 276359"/>
              <a:gd name="connsiteX5-561" fmla="*/ 304859 w 483453"/>
              <a:gd name="connsiteY5-562" fmla="*/ 201571 h 276359"/>
              <a:gd name="connsiteX6-563" fmla="*/ 173890 w 483453"/>
              <a:gd name="connsiteY6-564" fmla="*/ 256341 h 276359"/>
              <a:gd name="connsiteX7-565" fmla="*/ 42922 w 483453"/>
              <a:gd name="connsiteY7-566" fmla="*/ 275391 h 276359"/>
              <a:gd name="connsiteX8-567" fmla="*/ 59 w 483453"/>
              <a:gd name="connsiteY8-568" fmla="*/ 230147 h 276359"/>
              <a:gd name="connsiteX9-569" fmla="*/ 35778 w 483453"/>
              <a:gd name="connsiteY9-570" fmla="*/ 175378 h 276359"/>
              <a:gd name="connsiteX10-571" fmla="*/ 119121 w 483453"/>
              <a:gd name="connsiteY10-572" fmla="*/ 134897 h 276359"/>
              <a:gd name="connsiteX11-573" fmla="*/ 154840 w 483453"/>
              <a:gd name="connsiteY11-574" fmla="*/ 137278 h 276359"/>
              <a:gd name="connsiteX12-575" fmla="*/ 131027 w 483453"/>
              <a:gd name="connsiteY12-576" fmla="*/ 161090 h 276359"/>
              <a:gd name="connsiteX13-577" fmla="*/ 76259 w 483453"/>
              <a:gd name="connsiteY13-578" fmla="*/ 194428 h 276359"/>
              <a:gd name="connsiteX14-579" fmla="*/ 128646 w 483453"/>
              <a:gd name="connsiteY14-580" fmla="*/ 203953 h 276359"/>
              <a:gd name="connsiteX15-581" fmla="*/ 261996 w 483453"/>
              <a:gd name="connsiteY15-582" fmla="*/ 153947 h 276359"/>
              <a:gd name="connsiteX16-583" fmla="*/ 381059 w 483453"/>
              <a:gd name="connsiteY16-584" fmla="*/ 87272 h 276359"/>
              <a:gd name="connsiteX17-585" fmla="*/ 423921 w 483453"/>
              <a:gd name="connsiteY17-586" fmla="*/ 49172 h 276359"/>
              <a:gd name="connsiteX18-587" fmla="*/ 428685 w 483453"/>
              <a:gd name="connsiteY18-588" fmla="*/ 3929 h 276359"/>
              <a:gd name="connsiteX0-589" fmla="*/ 428685 w 483453"/>
              <a:gd name="connsiteY0-590" fmla="*/ 3929 h 275924"/>
              <a:gd name="connsiteX1-591" fmla="*/ 483453 w 483453"/>
              <a:gd name="connsiteY1-592" fmla="*/ 1547 h 275924"/>
              <a:gd name="connsiteX2-593" fmla="*/ 481071 w 483453"/>
              <a:gd name="connsiteY2-594" fmla="*/ 32503 h 275924"/>
              <a:gd name="connsiteX3-595" fmla="*/ 469165 w 483453"/>
              <a:gd name="connsiteY3-596" fmla="*/ 89653 h 275924"/>
              <a:gd name="connsiteX4-597" fmla="*/ 431064 w 483453"/>
              <a:gd name="connsiteY4-598" fmla="*/ 125372 h 275924"/>
              <a:gd name="connsiteX5-599" fmla="*/ 304859 w 483453"/>
              <a:gd name="connsiteY5-600" fmla="*/ 201571 h 275924"/>
              <a:gd name="connsiteX6-601" fmla="*/ 176271 w 483453"/>
              <a:gd name="connsiteY6-602" fmla="*/ 251578 h 275924"/>
              <a:gd name="connsiteX7-603" fmla="*/ 42922 w 483453"/>
              <a:gd name="connsiteY7-604" fmla="*/ 275391 h 275924"/>
              <a:gd name="connsiteX8-605" fmla="*/ 59 w 483453"/>
              <a:gd name="connsiteY8-606" fmla="*/ 230147 h 275924"/>
              <a:gd name="connsiteX9-607" fmla="*/ 35778 w 483453"/>
              <a:gd name="connsiteY9-608" fmla="*/ 175378 h 275924"/>
              <a:gd name="connsiteX10-609" fmla="*/ 119121 w 483453"/>
              <a:gd name="connsiteY10-610" fmla="*/ 134897 h 275924"/>
              <a:gd name="connsiteX11-611" fmla="*/ 154840 w 483453"/>
              <a:gd name="connsiteY11-612" fmla="*/ 137278 h 275924"/>
              <a:gd name="connsiteX12-613" fmla="*/ 131027 w 483453"/>
              <a:gd name="connsiteY12-614" fmla="*/ 161090 h 275924"/>
              <a:gd name="connsiteX13-615" fmla="*/ 76259 w 483453"/>
              <a:gd name="connsiteY13-616" fmla="*/ 194428 h 275924"/>
              <a:gd name="connsiteX14-617" fmla="*/ 128646 w 483453"/>
              <a:gd name="connsiteY14-618" fmla="*/ 203953 h 275924"/>
              <a:gd name="connsiteX15-619" fmla="*/ 261996 w 483453"/>
              <a:gd name="connsiteY15-620" fmla="*/ 153947 h 275924"/>
              <a:gd name="connsiteX16-621" fmla="*/ 381059 w 483453"/>
              <a:gd name="connsiteY16-622" fmla="*/ 87272 h 275924"/>
              <a:gd name="connsiteX17-623" fmla="*/ 423921 w 483453"/>
              <a:gd name="connsiteY17-624" fmla="*/ 49172 h 275924"/>
              <a:gd name="connsiteX18-625" fmla="*/ 428685 w 483453"/>
              <a:gd name="connsiteY18-626" fmla="*/ 3929 h 275924"/>
              <a:gd name="connsiteX0-627" fmla="*/ 428835 w 483603"/>
              <a:gd name="connsiteY0-628" fmla="*/ 3929 h 271308"/>
              <a:gd name="connsiteX1-629" fmla="*/ 483603 w 483603"/>
              <a:gd name="connsiteY1-630" fmla="*/ 1547 h 271308"/>
              <a:gd name="connsiteX2-631" fmla="*/ 481221 w 483603"/>
              <a:gd name="connsiteY2-632" fmla="*/ 32503 h 271308"/>
              <a:gd name="connsiteX3-633" fmla="*/ 469315 w 483603"/>
              <a:gd name="connsiteY3-634" fmla="*/ 89653 h 271308"/>
              <a:gd name="connsiteX4-635" fmla="*/ 431214 w 483603"/>
              <a:gd name="connsiteY4-636" fmla="*/ 125372 h 271308"/>
              <a:gd name="connsiteX5-637" fmla="*/ 305009 w 483603"/>
              <a:gd name="connsiteY5-638" fmla="*/ 201571 h 271308"/>
              <a:gd name="connsiteX6-639" fmla="*/ 176421 w 483603"/>
              <a:gd name="connsiteY6-640" fmla="*/ 251578 h 271308"/>
              <a:gd name="connsiteX7-641" fmla="*/ 50216 w 483603"/>
              <a:gd name="connsiteY7-642" fmla="*/ 270629 h 271308"/>
              <a:gd name="connsiteX8-643" fmla="*/ 209 w 483603"/>
              <a:gd name="connsiteY8-644" fmla="*/ 230147 h 271308"/>
              <a:gd name="connsiteX9-645" fmla="*/ 35928 w 483603"/>
              <a:gd name="connsiteY9-646" fmla="*/ 175378 h 271308"/>
              <a:gd name="connsiteX10-647" fmla="*/ 119271 w 483603"/>
              <a:gd name="connsiteY10-648" fmla="*/ 134897 h 271308"/>
              <a:gd name="connsiteX11-649" fmla="*/ 154990 w 483603"/>
              <a:gd name="connsiteY11-650" fmla="*/ 137278 h 271308"/>
              <a:gd name="connsiteX12-651" fmla="*/ 131177 w 483603"/>
              <a:gd name="connsiteY12-652" fmla="*/ 161090 h 271308"/>
              <a:gd name="connsiteX13-653" fmla="*/ 76409 w 483603"/>
              <a:gd name="connsiteY13-654" fmla="*/ 194428 h 271308"/>
              <a:gd name="connsiteX14-655" fmla="*/ 128796 w 483603"/>
              <a:gd name="connsiteY14-656" fmla="*/ 203953 h 271308"/>
              <a:gd name="connsiteX15-657" fmla="*/ 262146 w 483603"/>
              <a:gd name="connsiteY15-658" fmla="*/ 153947 h 271308"/>
              <a:gd name="connsiteX16-659" fmla="*/ 381209 w 483603"/>
              <a:gd name="connsiteY16-660" fmla="*/ 87272 h 271308"/>
              <a:gd name="connsiteX17-661" fmla="*/ 424071 w 483603"/>
              <a:gd name="connsiteY17-662" fmla="*/ 49172 h 271308"/>
              <a:gd name="connsiteX18-663" fmla="*/ 428835 w 483603"/>
              <a:gd name="connsiteY18-664" fmla="*/ 3929 h 271308"/>
              <a:gd name="connsiteX0-665" fmla="*/ 428835 w 483603"/>
              <a:gd name="connsiteY0-666" fmla="*/ 3929 h 271308"/>
              <a:gd name="connsiteX1-667" fmla="*/ 483603 w 483603"/>
              <a:gd name="connsiteY1-668" fmla="*/ 1547 h 271308"/>
              <a:gd name="connsiteX2-669" fmla="*/ 481221 w 483603"/>
              <a:gd name="connsiteY2-670" fmla="*/ 53934 h 271308"/>
              <a:gd name="connsiteX3-671" fmla="*/ 469315 w 483603"/>
              <a:gd name="connsiteY3-672" fmla="*/ 89653 h 271308"/>
              <a:gd name="connsiteX4-673" fmla="*/ 431214 w 483603"/>
              <a:gd name="connsiteY4-674" fmla="*/ 125372 h 271308"/>
              <a:gd name="connsiteX5-675" fmla="*/ 305009 w 483603"/>
              <a:gd name="connsiteY5-676" fmla="*/ 201571 h 271308"/>
              <a:gd name="connsiteX6-677" fmla="*/ 176421 w 483603"/>
              <a:gd name="connsiteY6-678" fmla="*/ 251578 h 271308"/>
              <a:gd name="connsiteX7-679" fmla="*/ 50216 w 483603"/>
              <a:gd name="connsiteY7-680" fmla="*/ 270629 h 271308"/>
              <a:gd name="connsiteX8-681" fmla="*/ 209 w 483603"/>
              <a:gd name="connsiteY8-682" fmla="*/ 230147 h 271308"/>
              <a:gd name="connsiteX9-683" fmla="*/ 35928 w 483603"/>
              <a:gd name="connsiteY9-684" fmla="*/ 175378 h 271308"/>
              <a:gd name="connsiteX10-685" fmla="*/ 119271 w 483603"/>
              <a:gd name="connsiteY10-686" fmla="*/ 134897 h 271308"/>
              <a:gd name="connsiteX11-687" fmla="*/ 154990 w 483603"/>
              <a:gd name="connsiteY11-688" fmla="*/ 137278 h 271308"/>
              <a:gd name="connsiteX12-689" fmla="*/ 131177 w 483603"/>
              <a:gd name="connsiteY12-690" fmla="*/ 161090 h 271308"/>
              <a:gd name="connsiteX13-691" fmla="*/ 76409 w 483603"/>
              <a:gd name="connsiteY13-692" fmla="*/ 194428 h 271308"/>
              <a:gd name="connsiteX14-693" fmla="*/ 128796 w 483603"/>
              <a:gd name="connsiteY14-694" fmla="*/ 203953 h 271308"/>
              <a:gd name="connsiteX15-695" fmla="*/ 262146 w 483603"/>
              <a:gd name="connsiteY15-696" fmla="*/ 153947 h 271308"/>
              <a:gd name="connsiteX16-697" fmla="*/ 381209 w 483603"/>
              <a:gd name="connsiteY16-698" fmla="*/ 87272 h 271308"/>
              <a:gd name="connsiteX17-699" fmla="*/ 424071 w 483603"/>
              <a:gd name="connsiteY17-700" fmla="*/ 49172 h 271308"/>
              <a:gd name="connsiteX18-701" fmla="*/ 428835 w 483603"/>
              <a:gd name="connsiteY18-702" fmla="*/ 3929 h 271308"/>
              <a:gd name="connsiteX0-703" fmla="*/ 428835 w 483603"/>
              <a:gd name="connsiteY0-704" fmla="*/ 3584 h 270963"/>
              <a:gd name="connsiteX1-705" fmla="*/ 483603 w 483603"/>
              <a:gd name="connsiteY1-706" fmla="*/ 1202 h 270963"/>
              <a:gd name="connsiteX2-707" fmla="*/ 481221 w 483603"/>
              <a:gd name="connsiteY2-708" fmla="*/ 53589 h 270963"/>
              <a:gd name="connsiteX3-709" fmla="*/ 469315 w 483603"/>
              <a:gd name="connsiteY3-710" fmla="*/ 89308 h 270963"/>
              <a:gd name="connsiteX4-711" fmla="*/ 431214 w 483603"/>
              <a:gd name="connsiteY4-712" fmla="*/ 125027 h 270963"/>
              <a:gd name="connsiteX5-713" fmla="*/ 305009 w 483603"/>
              <a:gd name="connsiteY5-714" fmla="*/ 201226 h 270963"/>
              <a:gd name="connsiteX6-715" fmla="*/ 176421 w 483603"/>
              <a:gd name="connsiteY6-716" fmla="*/ 251233 h 270963"/>
              <a:gd name="connsiteX7-717" fmla="*/ 50216 w 483603"/>
              <a:gd name="connsiteY7-718" fmla="*/ 270284 h 270963"/>
              <a:gd name="connsiteX8-719" fmla="*/ 209 w 483603"/>
              <a:gd name="connsiteY8-720" fmla="*/ 229802 h 270963"/>
              <a:gd name="connsiteX9-721" fmla="*/ 35928 w 483603"/>
              <a:gd name="connsiteY9-722" fmla="*/ 175033 h 270963"/>
              <a:gd name="connsiteX10-723" fmla="*/ 119271 w 483603"/>
              <a:gd name="connsiteY10-724" fmla="*/ 134552 h 270963"/>
              <a:gd name="connsiteX11-725" fmla="*/ 154990 w 483603"/>
              <a:gd name="connsiteY11-726" fmla="*/ 136933 h 270963"/>
              <a:gd name="connsiteX12-727" fmla="*/ 131177 w 483603"/>
              <a:gd name="connsiteY12-728" fmla="*/ 160745 h 270963"/>
              <a:gd name="connsiteX13-729" fmla="*/ 76409 w 483603"/>
              <a:gd name="connsiteY13-730" fmla="*/ 194083 h 270963"/>
              <a:gd name="connsiteX14-731" fmla="*/ 128796 w 483603"/>
              <a:gd name="connsiteY14-732" fmla="*/ 203608 h 270963"/>
              <a:gd name="connsiteX15-733" fmla="*/ 262146 w 483603"/>
              <a:gd name="connsiteY15-734" fmla="*/ 153602 h 270963"/>
              <a:gd name="connsiteX16-735" fmla="*/ 381209 w 483603"/>
              <a:gd name="connsiteY16-736" fmla="*/ 86927 h 270963"/>
              <a:gd name="connsiteX17-737" fmla="*/ 424071 w 483603"/>
              <a:gd name="connsiteY17-738" fmla="*/ 44064 h 270963"/>
              <a:gd name="connsiteX18-739" fmla="*/ 428835 w 483603"/>
              <a:gd name="connsiteY18-740" fmla="*/ 3584 h 270963"/>
              <a:gd name="connsiteX0-741" fmla="*/ 428835 w 483603"/>
              <a:gd name="connsiteY0-742" fmla="*/ 3584 h 271579"/>
              <a:gd name="connsiteX1-743" fmla="*/ 483603 w 483603"/>
              <a:gd name="connsiteY1-744" fmla="*/ 1202 h 271579"/>
              <a:gd name="connsiteX2-745" fmla="*/ 481221 w 483603"/>
              <a:gd name="connsiteY2-746" fmla="*/ 53589 h 271579"/>
              <a:gd name="connsiteX3-747" fmla="*/ 469315 w 483603"/>
              <a:gd name="connsiteY3-748" fmla="*/ 89308 h 271579"/>
              <a:gd name="connsiteX4-749" fmla="*/ 431214 w 483603"/>
              <a:gd name="connsiteY4-750" fmla="*/ 125027 h 271579"/>
              <a:gd name="connsiteX5-751" fmla="*/ 305009 w 483603"/>
              <a:gd name="connsiteY5-752" fmla="*/ 201226 h 271579"/>
              <a:gd name="connsiteX6-753" fmla="*/ 183565 w 483603"/>
              <a:gd name="connsiteY6-754" fmla="*/ 255995 h 271579"/>
              <a:gd name="connsiteX7-755" fmla="*/ 50216 w 483603"/>
              <a:gd name="connsiteY7-756" fmla="*/ 270284 h 271579"/>
              <a:gd name="connsiteX8-757" fmla="*/ 209 w 483603"/>
              <a:gd name="connsiteY8-758" fmla="*/ 229802 h 271579"/>
              <a:gd name="connsiteX9-759" fmla="*/ 35928 w 483603"/>
              <a:gd name="connsiteY9-760" fmla="*/ 175033 h 271579"/>
              <a:gd name="connsiteX10-761" fmla="*/ 119271 w 483603"/>
              <a:gd name="connsiteY10-762" fmla="*/ 134552 h 271579"/>
              <a:gd name="connsiteX11-763" fmla="*/ 154990 w 483603"/>
              <a:gd name="connsiteY11-764" fmla="*/ 136933 h 271579"/>
              <a:gd name="connsiteX12-765" fmla="*/ 131177 w 483603"/>
              <a:gd name="connsiteY12-766" fmla="*/ 160745 h 271579"/>
              <a:gd name="connsiteX13-767" fmla="*/ 76409 w 483603"/>
              <a:gd name="connsiteY13-768" fmla="*/ 194083 h 271579"/>
              <a:gd name="connsiteX14-769" fmla="*/ 128796 w 483603"/>
              <a:gd name="connsiteY14-770" fmla="*/ 203608 h 271579"/>
              <a:gd name="connsiteX15-771" fmla="*/ 262146 w 483603"/>
              <a:gd name="connsiteY15-772" fmla="*/ 153602 h 271579"/>
              <a:gd name="connsiteX16-773" fmla="*/ 381209 w 483603"/>
              <a:gd name="connsiteY16-774" fmla="*/ 86927 h 271579"/>
              <a:gd name="connsiteX17-775" fmla="*/ 424071 w 483603"/>
              <a:gd name="connsiteY17-776" fmla="*/ 44064 h 271579"/>
              <a:gd name="connsiteX18-777" fmla="*/ 428835 w 483603"/>
              <a:gd name="connsiteY18-778" fmla="*/ 3584 h 271579"/>
              <a:gd name="connsiteX0-779" fmla="*/ 428835 w 483603"/>
              <a:gd name="connsiteY0-780" fmla="*/ 3584 h 271579"/>
              <a:gd name="connsiteX1-781" fmla="*/ 483603 w 483603"/>
              <a:gd name="connsiteY1-782" fmla="*/ 1202 h 271579"/>
              <a:gd name="connsiteX2-783" fmla="*/ 481221 w 483603"/>
              <a:gd name="connsiteY2-784" fmla="*/ 53589 h 271579"/>
              <a:gd name="connsiteX3-785" fmla="*/ 469315 w 483603"/>
              <a:gd name="connsiteY3-786" fmla="*/ 89308 h 271579"/>
              <a:gd name="connsiteX4-787" fmla="*/ 431214 w 483603"/>
              <a:gd name="connsiteY4-788" fmla="*/ 125027 h 271579"/>
              <a:gd name="connsiteX5-789" fmla="*/ 316916 w 483603"/>
              <a:gd name="connsiteY5-790" fmla="*/ 201226 h 271579"/>
              <a:gd name="connsiteX6-791" fmla="*/ 183565 w 483603"/>
              <a:gd name="connsiteY6-792" fmla="*/ 255995 h 271579"/>
              <a:gd name="connsiteX7-793" fmla="*/ 50216 w 483603"/>
              <a:gd name="connsiteY7-794" fmla="*/ 270284 h 271579"/>
              <a:gd name="connsiteX8-795" fmla="*/ 209 w 483603"/>
              <a:gd name="connsiteY8-796" fmla="*/ 229802 h 271579"/>
              <a:gd name="connsiteX9-797" fmla="*/ 35928 w 483603"/>
              <a:gd name="connsiteY9-798" fmla="*/ 175033 h 271579"/>
              <a:gd name="connsiteX10-799" fmla="*/ 119271 w 483603"/>
              <a:gd name="connsiteY10-800" fmla="*/ 134552 h 271579"/>
              <a:gd name="connsiteX11-801" fmla="*/ 154990 w 483603"/>
              <a:gd name="connsiteY11-802" fmla="*/ 136933 h 271579"/>
              <a:gd name="connsiteX12-803" fmla="*/ 131177 w 483603"/>
              <a:gd name="connsiteY12-804" fmla="*/ 160745 h 271579"/>
              <a:gd name="connsiteX13-805" fmla="*/ 76409 w 483603"/>
              <a:gd name="connsiteY13-806" fmla="*/ 194083 h 271579"/>
              <a:gd name="connsiteX14-807" fmla="*/ 128796 w 483603"/>
              <a:gd name="connsiteY14-808" fmla="*/ 203608 h 271579"/>
              <a:gd name="connsiteX15-809" fmla="*/ 262146 w 483603"/>
              <a:gd name="connsiteY15-810" fmla="*/ 153602 h 271579"/>
              <a:gd name="connsiteX16-811" fmla="*/ 381209 w 483603"/>
              <a:gd name="connsiteY16-812" fmla="*/ 86927 h 271579"/>
              <a:gd name="connsiteX17-813" fmla="*/ 424071 w 483603"/>
              <a:gd name="connsiteY17-814" fmla="*/ 44064 h 271579"/>
              <a:gd name="connsiteX18-815" fmla="*/ 428835 w 483603"/>
              <a:gd name="connsiteY18-816" fmla="*/ 3584 h 271579"/>
              <a:gd name="connsiteX0-817" fmla="*/ 428835 w 483603"/>
              <a:gd name="connsiteY0-818" fmla="*/ 3755 h 271750"/>
              <a:gd name="connsiteX1-819" fmla="*/ 483603 w 483603"/>
              <a:gd name="connsiteY1-820" fmla="*/ 1373 h 271750"/>
              <a:gd name="connsiteX2-821" fmla="*/ 481221 w 483603"/>
              <a:gd name="connsiteY2-822" fmla="*/ 53760 h 271750"/>
              <a:gd name="connsiteX3-823" fmla="*/ 469315 w 483603"/>
              <a:gd name="connsiteY3-824" fmla="*/ 89479 h 271750"/>
              <a:gd name="connsiteX4-825" fmla="*/ 431214 w 483603"/>
              <a:gd name="connsiteY4-826" fmla="*/ 125198 h 271750"/>
              <a:gd name="connsiteX5-827" fmla="*/ 316916 w 483603"/>
              <a:gd name="connsiteY5-828" fmla="*/ 201397 h 271750"/>
              <a:gd name="connsiteX6-829" fmla="*/ 183565 w 483603"/>
              <a:gd name="connsiteY6-830" fmla="*/ 256166 h 271750"/>
              <a:gd name="connsiteX7-831" fmla="*/ 50216 w 483603"/>
              <a:gd name="connsiteY7-832" fmla="*/ 270455 h 271750"/>
              <a:gd name="connsiteX8-833" fmla="*/ 209 w 483603"/>
              <a:gd name="connsiteY8-834" fmla="*/ 229973 h 271750"/>
              <a:gd name="connsiteX9-835" fmla="*/ 35928 w 483603"/>
              <a:gd name="connsiteY9-836" fmla="*/ 175204 h 271750"/>
              <a:gd name="connsiteX10-837" fmla="*/ 119271 w 483603"/>
              <a:gd name="connsiteY10-838" fmla="*/ 134723 h 271750"/>
              <a:gd name="connsiteX11-839" fmla="*/ 154990 w 483603"/>
              <a:gd name="connsiteY11-840" fmla="*/ 137104 h 271750"/>
              <a:gd name="connsiteX12-841" fmla="*/ 131177 w 483603"/>
              <a:gd name="connsiteY12-842" fmla="*/ 160916 h 271750"/>
              <a:gd name="connsiteX13-843" fmla="*/ 76409 w 483603"/>
              <a:gd name="connsiteY13-844" fmla="*/ 194254 h 271750"/>
              <a:gd name="connsiteX14-845" fmla="*/ 128796 w 483603"/>
              <a:gd name="connsiteY14-846" fmla="*/ 203779 h 271750"/>
              <a:gd name="connsiteX15-847" fmla="*/ 262146 w 483603"/>
              <a:gd name="connsiteY15-848" fmla="*/ 153773 h 271750"/>
              <a:gd name="connsiteX16-849" fmla="*/ 381209 w 483603"/>
              <a:gd name="connsiteY16-850" fmla="*/ 87098 h 271750"/>
              <a:gd name="connsiteX17-851" fmla="*/ 440739 w 483603"/>
              <a:gd name="connsiteY17-852" fmla="*/ 46616 h 271750"/>
              <a:gd name="connsiteX18-853" fmla="*/ 428835 w 483603"/>
              <a:gd name="connsiteY18-854" fmla="*/ 3755 h 271750"/>
              <a:gd name="connsiteX0-855" fmla="*/ 428835 w 483603"/>
              <a:gd name="connsiteY0-856" fmla="*/ 2399 h 270394"/>
              <a:gd name="connsiteX1-857" fmla="*/ 483603 w 483603"/>
              <a:gd name="connsiteY1-858" fmla="*/ 17 h 270394"/>
              <a:gd name="connsiteX2-859" fmla="*/ 481221 w 483603"/>
              <a:gd name="connsiteY2-860" fmla="*/ 52404 h 270394"/>
              <a:gd name="connsiteX3-861" fmla="*/ 469315 w 483603"/>
              <a:gd name="connsiteY3-862" fmla="*/ 88123 h 270394"/>
              <a:gd name="connsiteX4-863" fmla="*/ 431214 w 483603"/>
              <a:gd name="connsiteY4-864" fmla="*/ 123842 h 270394"/>
              <a:gd name="connsiteX5-865" fmla="*/ 316916 w 483603"/>
              <a:gd name="connsiteY5-866" fmla="*/ 200041 h 270394"/>
              <a:gd name="connsiteX6-867" fmla="*/ 183565 w 483603"/>
              <a:gd name="connsiteY6-868" fmla="*/ 254810 h 270394"/>
              <a:gd name="connsiteX7-869" fmla="*/ 50216 w 483603"/>
              <a:gd name="connsiteY7-870" fmla="*/ 269099 h 270394"/>
              <a:gd name="connsiteX8-871" fmla="*/ 209 w 483603"/>
              <a:gd name="connsiteY8-872" fmla="*/ 228617 h 270394"/>
              <a:gd name="connsiteX9-873" fmla="*/ 35928 w 483603"/>
              <a:gd name="connsiteY9-874" fmla="*/ 173848 h 270394"/>
              <a:gd name="connsiteX10-875" fmla="*/ 119271 w 483603"/>
              <a:gd name="connsiteY10-876" fmla="*/ 133367 h 270394"/>
              <a:gd name="connsiteX11-877" fmla="*/ 154990 w 483603"/>
              <a:gd name="connsiteY11-878" fmla="*/ 135748 h 270394"/>
              <a:gd name="connsiteX12-879" fmla="*/ 131177 w 483603"/>
              <a:gd name="connsiteY12-880" fmla="*/ 159560 h 270394"/>
              <a:gd name="connsiteX13-881" fmla="*/ 76409 w 483603"/>
              <a:gd name="connsiteY13-882" fmla="*/ 192898 h 270394"/>
              <a:gd name="connsiteX14-883" fmla="*/ 128796 w 483603"/>
              <a:gd name="connsiteY14-884" fmla="*/ 202423 h 270394"/>
              <a:gd name="connsiteX15-885" fmla="*/ 262146 w 483603"/>
              <a:gd name="connsiteY15-886" fmla="*/ 152417 h 270394"/>
              <a:gd name="connsiteX16-887" fmla="*/ 381209 w 483603"/>
              <a:gd name="connsiteY16-888" fmla="*/ 85742 h 270394"/>
              <a:gd name="connsiteX17-889" fmla="*/ 438358 w 483603"/>
              <a:gd name="connsiteY17-890" fmla="*/ 26210 h 270394"/>
              <a:gd name="connsiteX18-891" fmla="*/ 428835 w 483603"/>
              <a:gd name="connsiteY18-892" fmla="*/ 2399 h 270394"/>
              <a:gd name="connsiteX0-893" fmla="*/ 428835 w 483603"/>
              <a:gd name="connsiteY0-894" fmla="*/ 2399 h 270394"/>
              <a:gd name="connsiteX1-895" fmla="*/ 483603 w 483603"/>
              <a:gd name="connsiteY1-896" fmla="*/ 17 h 270394"/>
              <a:gd name="connsiteX2-897" fmla="*/ 481221 w 483603"/>
              <a:gd name="connsiteY2-898" fmla="*/ 52404 h 270394"/>
              <a:gd name="connsiteX3-899" fmla="*/ 469315 w 483603"/>
              <a:gd name="connsiteY3-900" fmla="*/ 88123 h 270394"/>
              <a:gd name="connsiteX4-901" fmla="*/ 431214 w 483603"/>
              <a:gd name="connsiteY4-902" fmla="*/ 123842 h 270394"/>
              <a:gd name="connsiteX5-903" fmla="*/ 316916 w 483603"/>
              <a:gd name="connsiteY5-904" fmla="*/ 200041 h 270394"/>
              <a:gd name="connsiteX6-905" fmla="*/ 183565 w 483603"/>
              <a:gd name="connsiteY6-906" fmla="*/ 254810 h 270394"/>
              <a:gd name="connsiteX7-907" fmla="*/ 50216 w 483603"/>
              <a:gd name="connsiteY7-908" fmla="*/ 269099 h 270394"/>
              <a:gd name="connsiteX8-909" fmla="*/ 209 w 483603"/>
              <a:gd name="connsiteY8-910" fmla="*/ 228617 h 270394"/>
              <a:gd name="connsiteX9-911" fmla="*/ 35928 w 483603"/>
              <a:gd name="connsiteY9-912" fmla="*/ 173848 h 270394"/>
              <a:gd name="connsiteX10-913" fmla="*/ 119271 w 483603"/>
              <a:gd name="connsiteY10-914" fmla="*/ 133367 h 270394"/>
              <a:gd name="connsiteX11-915" fmla="*/ 154990 w 483603"/>
              <a:gd name="connsiteY11-916" fmla="*/ 135748 h 270394"/>
              <a:gd name="connsiteX12-917" fmla="*/ 131177 w 483603"/>
              <a:gd name="connsiteY12-918" fmla="*/ 159560 h 270394"/>
              <a:gd name="connsiteX13-919" fmla="*/ 76409 w 483603"/>
              <a:gd name="connsiteY13-920" fmla="*/ 192898 h 270394"/>
              <a:gd name="connsiteX14-921" fmla="*/ 128796 w 483603"/>
              <a:gd name="connsiteY14-922" fmla="*/ 202423 h 270394"/>
              <a:gd name="connsiteX15-923" fmla="*/ 262146 w 483603"/>
              <a:gd name="connsiteY15-924" fmla="*/ 152417 h 270394"/>
              <a:gd name="connsiteX16-925" fmla="*/ 381209 w 483603"/>
              <a:gd name="connsiteY16-926" fmla="*/ 85742 h 270394"/>
              <a:gd name="connsiteX17-927" fmla="*/ 438358 w 483603"/>
              <a:gd name="connsiteY17-928" fmla="*/ 26210 h 270394"/>
              <a:gd name="connsiteX18-929" fmla="*/ 428835 w 483603"/>
              <a:gd name="connsiteY18-930" fmla="*/ 2399 h 270394"/>
              <a:gd name="connsiteX0-931" fmla="*/ 428835 w 483603"/>
              <a:gd name="connsiteY0-932" fmla="*/ 2897 h 270892"/>
              <a:gd name="connsiteX1-933" fmla="*/ 483603 w 483603"/>
              <a:gd name="connsiteY1-934" fmla="*/ 515 h 270892"/>
              <a:gd name="connsiteX2-935" fmla="*/ 481221 w 483603"/>
              <a:gd name="connsiteY2-936" fmla="*/ 52902 h 270892"/>
              <a:gd name="connsiteX3-937" fmla="*/ 469315 w 483603"/>
              <a:gd name="connsiteY3-938" fmla="*/ 88621 h 270892"/>
              <a:gd name="connsiteX4-939" fmla="*/ 431214 w 483603"/>
              <a:gd name="connsiteY4-940" fmla="*/ 124340 h 270892"/>
              <a:gd name="connsiteX5-941" fmla="*/ 316916 w 483603"/>
              <a:gd name="connsiteY5-942" fmla="*/ 200539 h 270892"/>
              <a:gd name="connsiteX6-943" fmla="*/ 183565 w 483603"/>
              <a:gd name="connsiteY6-944" fmla="*/ 255308 h 270892"/>
              <a:gd name="connsiteX7-945" fmla="*/ 50216 w 483603"/>
              <a:gd name="connsiteY7-946" fmla="*/ 269597 h 270892"/>
              <a:gd name="connsiteX8-947" fmla="*/ 209 w 483603"/>
              <a:gd name="connsiteY8-948" fmla="*/ 229115 h 270892"/>
              <a:gd name="connsiteX9-949" fmla="*/ 35928 w 483603"/>
              <a:gd name="connsiteY9-950" fmla="*/ 174346 h 270892"/>
              <a:gd name="connsiteX10-951" fmla="*/ 119271 w 483603"/>
              <a:gd name="connsiteY10-952" fmla="*/ 133865 h 270892"/>
              <a:gd name="connsiteX11-953" fmla="*/ 154990 w 483603"/>
              <a:gd name="connsiteY11-954" fmla="*/ 136246 h 270892"/>
              <a:gd name="connsiteX12-955" fmla="*/ 131177 w 483603"/>
              <a:gd name="connsiteY12-956" fmla="*/ 160058 h 270892"/>
              <a:gd name="connsiteX13-957" fmla="*/ 76409 w 483603"/>
              <a:gd name="connsiteY13-958" fmla="*/ 193396 h 270892"/>
              <a:gd name="connsiteX14-959" fmla="*/ 128796 w 483603"/>
              <a:gd name="connsiteY14-960" fmla="*/ 202921 h 270892"/>
              <a:gd name="connsiteX15-961" fmla="*/ 262146 w 483603"/>
              <a:gd name="connsiteY15-962" fmla="*/ 152915 h 270892"/>
              <a:gd name="connsiteX16-963" fmla="*/ 381209 w 483603"/>
              <a:gd name="connsiteY16-964" fmla="*/ 86240 h 270892"/>
              <a:gd name="connsiteX17-965" fmla="*/ 433596 w 483603"/>
              <a:gd name="connsiteY17-966" fmla="*/ 33851 h 270892"/>
              <a:gd name="connsiteX18-967" fmla="*/ 428835 w 483603"/>
              <a:gd name="connsiteY18-968" fmla="*/ 2897 h 270892"/>
              <a:gd name="connsiteX0-969" fmla="*/ 428835 w 483603"/>
              <a:gd name="connsiteY0-970" fmla="*/ 2897 h 270892"/>
              <a:gd name="connsiteX1-971" fmla="*/ 483603 w 483603"/>
              <a:gd name="connsiteY1-972" fmla="*/ 515 h 270892"/>
              <a:gd name="connsiteX2-973" fmla="*/ 481221 w 483603"/>
              <a:gd name="connsiteY2-974" fmla="*/ 52902 h 270892"/>
              <a:gd name="connsiteX3-975" fmla="*/ 469315 w 483603"/>
              <a:gd name="connsiteY3-976" fmla="*/ 88621 h 270892"/>
              <a:gd name="connsiteX4-977" fmla="*/ 431214 w 483603"/>
              <a:gd name="connsiteY4-978" fmla="*/ 124340 h 270892"/>
              <a:gd name="connsiteX5-979" fmla="*/ 316916 w 483603"/>
              <a:gd name="connsiteY5-980" fmla="*/ 200539 h 270892"/>
              <a:gd name="connsiteX6-981" fmla="*/ 183565 w 483603"/>
              <a:gd name="connsiteY6-982" fmla="*/ 255308 h 270892"/>
              <a:gd name="connsiteX7-983" fmla="*/ 50216 w 483603"/>
              <a:gd name="connsiteY7-984" fmla="*/ 269597 h 270892"/>
              <a:gd name="connsiteX8-985" fmla="*/ 209 w 483603"/>
              <a:gd name="connsiteY8-986" fmla="*/ 229115 h 270892"/>
              <a:gd name="connsiteX9-987" fmla="*/ 35928 w 483603"/>
              <a:gd name="connsiteY9-988" fmla="*/ 174346 h 270892"/>
              <a:gd name="connsiteX10-989" fmla="*/ 119271 w 483603"/>
              <a:gd name="connsiteY10-990" fmla="*/ 133865 h 270892"/>
              <a:gd name="connsiteX11-991" fmla="*/ 154990 w 483603"/>
              <a:gd name="connsiteY11-992" fmla="*/ 136246 h 270892"/>
              <a:gd name="connsiteX12-993" fmla="*/ 131177 w 483603"/>
              <a:gd name="connsiteY12-994" fmla="*/ 160058 h 270892"/>
              <a:gd name="connsiteX13-995" fmla="*/ 76409 w 483603"/>
              <a:gd name="connsiteY13-996" fmla="*/ 193396 h 270892"/>
              <a:gd name="connsiteX14-997" fmla="*/ 128796 w 483603"/>
              <a:gd name="connsiteY14-998" fmla="*/ 202921 h 270892"/>
              <a:gd name="connsiteX15-999" fmla="*/ 262146 w 483603"/>
              <a:gd name="connsiteY15-1000" fmla="*/ 152915 h 270892"/>
              <a:gd name="connsiteX16-1001" fmla="*/ 381209 w 483603"/>
              <a:gd name="connsiteY16-1002" fmla="*/ 86240 h 270892"/>
              <a:gd name="connsiteX17-1003" fmla="*/ 431214 w 483603"/>
              <a:gd name="connsiteY17-1004" fmla="*/ 33851 h 270892"/>
              <a:gd name="connsiteX18-1005" fmla="*/ 428835 w 483603"/>
              <a:gd name="connsiteY18-1006" fmla="*/ 2897 h 270892"/>
              <a:gd name="connsiteX0-1007" fmla="*/ 428835 w 483603"/>
              <a:gd name="connsiteY0-1008" fmla="*/ 4276 h 272271"/>
              <a:gd name="connsiteX1-1009" fmla="*/ 483603 w 483603"/>
              <a:gd name="connsiteY1-1010" fmla="*/ 1894 h 272271"/>
              <a:gd name="connsiteX2-1011" fmla="*/ 481221 w 483603"/>
              <a:gd name="connsiteY2-1012" fmla="*/ 54281 h 272271"/>
              <a:gd name="connsiteX3-1013" fmla="*/ 469315 w 483603"/>
              <a:gd name="connsiteY3-1014" fmla="*/ 90000 h 272271"/>
              <a:gd name="connsiteX4-1015" fmla="*/ 431214 w 483603"/>
              <a:gd name="connsiteY4-1016" fmla="*/ 125719 h 272271"/>
              <a:gd name="connsiteX5-1017" fmla="*/ 316916 w 483603"/>
              <a:gd name="connsiteY5-1018" fmla="*/ 201918 h 272271"/>
              <a:gd name="connsiteX6-1019" fmla="*/ 183565 w 483603"/>
              <a:gd name="connsiteY6-1020" fmla="*/ 256687 h 272271"/>
              <a:gd name="connsiteX7-1021" fmla="*/ 50216 w 483603"/>
              <a:gd name="connsiteY7-1022" fmla="*/ 270976 h 272271"/>
              <a:gd name="connsiteX8-1023" fmla="*/ 209 w 483603"/>
              <a:gd name="connsiteY8-1024" fmla="*/ 230494 h 272271"/>
              <a:gd name="connsiteX9-1025" fmla="*/ 35928 w 483603"/>
              <a:gd name="connsiteY9-1026" fmla="*/ 175725 h 272271"/>
              <a:gd name="connsiteX10-1027" fmla="*/ 119271 w 483603"/>
              <a:gd name="connsiteY10-1028" fmla="*/ 135244 h 272271"/>
              <a:gd name="connsiteX11-1029" fmla="*/ 154990 w 483603"/>
              <a:gd name="connsiteY11-1030" fmla="*/ 137625 h 272271"/>
              <a:gd name="connsiteX12-1031" fmla="*/ 131177 w 483603"/>
              <a:gd name="connsiteY12-1032" fmla="*/ 161437 h 272271"/>
              <a:gd name="connsiteX13-1033" fmla="*/ 76409 w 483603"/>
              <a:gd name="connsiteY13-1034" fmla="*/ 194775 h 272271"/>
              <a:gd name="connsiteX14-1035" fmla="*/ 128796 w 483603"/>
              <a:gd name="connsiteY14-1036" fmla="*/ 204300 h 272271"/>
              <a:gd name="connsiteX15-1037" fmla="*/ 262146 w 483603"/>
              <a:gd name="connsiteY15-1038" fmla="*/ 154294 h 272271"/>
              <a:gd name="connsiteX16-1039" fmla="*/ 381209 w 483603"/>
              <a:gd name="connsiteY16-1040" fmla="*/ 87619 h 272271"/>
              <a:gd name="connsiteX17-1041" fmla="*/ 419308 w 483603"/>
              <a:gd name="connsiteY17-1042" fmla="*/ 54280 h 272271"/>
              <a:gd name="connsiteX18-1043" fmla="*/ 428835 w 483603"/>
              <a:gd name="connsiteY18-1044" fmla="*/ 4276 h 272271"/>
              <a:gd name="connsiteX0-1045" fmla="*/ 428835 w 483603"/>
              <a:gd name="connsiteY0-1046" fmla="*/ 4276 h 272271"/>
              <a:gd name="connsiteX1-1047" fmla="*/ 483603 w 483603"/>
              <a:gd name="connsiteY1-1048" fmla="*/ 1894 h 272271"/>
              <a:gd name="connsiteX2-1049" fmla="*/ 481221 w 483603"/>
              <a:gd name="connsiteY2-1050" fmla="*/ 54281 h 272271"/>
              <a:gd name="connsiteX3-1051" fmla="*/ 469315 w 483603"/>
              <a:gd name="connsiteY3-1052" fmla="*/ 90000 h 272271"/>
              <a:gd name="connsiteX4-1053" fmla="*/ 431214 w 483603"/>
              <a:gd name="connsiteY4-1054" fmla="*/ 125719 h 272271"/>
              <a:gd name="connsiteX5-1055" fmla="*/ 316916 w 483603"/>
              <a:gd name="connsiteY5-1056" fmla="*/ 201918 h 272271"/>
              <a:gd name="connsiteX6-1057" fmla="*/ 183565 w 483603"/>
              <a:gd name="connsiteY6-1058" fmla="*/ 256687 h 272271"/>
              <a:gd name="connsiteX7-1059" fmla="*/ 50216 w 483603"/>
              <a:gd name="connsiteY7-1060" fmla="*/ 270976 h 272271"/>
              <a:gd name="connsiteX8-1061" fmla="*/ 209 w 483603"/>
              <a:gd name="connsiteY8-1062" fmla="*/ 230494 h 272271"/>
              <a:gd name="connsiteX9-1063" fmla="*/ 35928 w 483603"/>
              <a:gd name="connsiteY9-1064" fmla="*/ 175725 h 272271"/>
              <a:gd name="connsiteX10-1065" fmla="*/ 119271 w 483603"/>
              <a:gd name="connsiteY10-1066" fmla="*/ 135244 h 272271"/>
              <a:gd name="connsiteX11-1067" fmla="*/ 154990 w 483603"/>
              <a:gd name="connsiteY11-1068" fmla="*/ 137625 h 272271"/>
              <a:gd name="connsiteX12-1069" fmla="*/ 131177 w 483603"/>
              <a:gd name="connsiteY12-1070" fmla="*/ 161437 h 272271"/>
              <a:gd name="connsiteX13-1071" fmla="*/ 76409 w 483603"/>
              <a:gd name="connsiteY13-1072" fmla="*/ 194775 h 272271"/>
              <a:gd name="connsiteX14-1073" fmla="*/ 128796 w 483603"/>
              <a:gd name="connsiteY14-1074" fmla="*/ 204300 h 272271"/>
              <a:gd name="connsiteX15-1075" fmla="*/ 262146 w 483603"/>
              <a:gd name="connsiteY15-1076" fmla="*/ 154294 h 272271"/>
              <a:gd name="connsiteX16-1077" fmla="*/ 381209 w 483603"/>
              <a:gd name="connsiteY16-1078" fmla="*/ 87619 h 272271"/>
              <a:gd name="connsiteX17-1079" fmla="*/ 419308 w 483603"/>
              <a:gd name="connsiteY17-1080" fmla="*/ 54280 h 272271"/>
              <a:gd name="connsiteX18-1081" fmla="*/ 428835 w 483603"/>
              <a:gd name="connsiteY18-1082" fmla="*/ 4276 h 272271"/>
              <a:gd name="connsiteX0-1083" fmla="*/ 428835 w 483603"/>
              <a:gd name="connsiteY0-1084" fmla="*/ 3929 h 271924"/>
              <a:gd name="connsiteX1-1085" fmla="*/ 483603 w 483603"/>
              <a:gd name="connsiteY1-1086" fmla="*/ 1547 h 271924"/>
              <a:gd name="connsiteX2-1087" fmla="*/ 481221 w 483603"/>
              <a:gd name="connsiteY2-1088" fmla="*/ 53934 h 271924"/>
              <a:gd name="connsiteX3-1089" fmla="*/ 469315 w 483603"/>
              <a:gd name="connsiteY3-1090" fmla="*/ 89653 h 271924"/>
              <a:gd name="connsiteX4-1091" fmla="*/ 431214 w 483603"/>
              <a:gd name="connsiteY4-1092" fmla="*/ 125372 h 271924"/>
              <a:gd name="connsiteX5-1093" fmla="*/ 316916 w 483603"/>
              <a:gd name="connsiteY5-1094" fmla="*/ 201571 h 271924"/>
              <a:gd name="connsiteX6-1095" fmla="*/ 183565 w 483603"/>
              <a:gd name="connsiteY6-1096" fmla="*/ 256340 h 271924"/>
              <a:gd name="connsiteX7-1097" fmla="*/ 50216 w 483603"/>
              <a:gd name="connsiteY7-1098" fmla="*/ 270629 h 271924"/>
              <a:gd name="connsiteX8-1099" fmla="*/ 209 w 483603"/>
              <a:gd name="connsiteY8-1100" fmla="*/ 230147 h 271924"/>
              <a:gd name="connsiteX9-1101" fmla="*/ 35928 w 483603"/>
              <a:gd name="connsiteY9-1102" fmla="*/ 175378 h 271924"/>
              <a:gd name="connsiteX10-1103" fmla="*/ 119271 w 483603"/>
              <a:gd name="connsiteY10-1104" fmla="*/ 134897 h 271924"/>
              <a:gd name="connsiteX11-1105" fmla="*/ 154990 w 483603"/>
              <a:gd name="connsiteY11-1106" fmla="*/ 137278 h 271924"/>
              <a:gd name="connsiteX12-1107" fmla="*/ 131177 w 483603"/>
              <a:gd name="connsiteY12-1108" fmla="*/ 161090 h 271924"/>
              <a:gd name="connsiteX13-1109" fmla="*/ 76409 w 483603"/>
              <a:gd name="connsiteY13-1110" fmla="*/ 194428 h 271924"/>
              <a:gd name="connsiteX14-1111" fmla="*/ 128796 w 483603"/>
              <a:gd name="connsiteY14-1112" fmla="*/ 203953 h 271924"/>
              <a:gd name="connsiteX15-1113" fmla="*/ 262146 w 483603"/>
              <a:gd name="connsiteY15-1114" fmla="*/ 153947 h 271924"/>
              <a:gd name="connsiteX16-1115" fmla="*/ 381209 w 483603"/>
              <a:gd name="connsiteY16-1116" fmla="*/ 87272 h 271924"/>
              <a:gd name="connsiteX17-1117" fmla="*/ 416927 w 483603"/>
              <a:gd name="connsiteY17-1118" fmla="*/ 49171 h 271924"/>
              <a:gd name="connsiteX18-1119" fmla="*/ 428835 w 483603"/>
              <a:gd name="connsiteY18-1120" fmla="*/ 3929 h 271924"/>
              <a:gd name="connsiteX0-1121" fmla="*/ 428835 w 483603"/>
              <a:gd name="connsiteY0-1122" fmla="*/ 3929 h 271924"/>
              <a:gd name="connsiteX1-1123" fmla="*/ 483603 w 483603"/>
              <a:gd name="connsiteY1-1124" fmla="*/ 1547 h 271924"/>
              <a:gd name="connsiteX2-1125" fmla="*/ 481221 w 483603"/>
              <a:gd name="connsiteY2-1126" fmla="*/ 53934 h 271924"/>
              <a:gd name="connsiteX3-1127" fmla="*/ 469315 w 483603"/>
              <a:gd name="connsiteY3-1128" fmla="*/ 89653 h 271924"/>
              <a:gd name="connsiteX4-1129" fmla="*/ 431214 w 483603"/>
              <a:gd name="connsiteY4-1130" fmla="*/ 125372 h 271924"/>
              <a:gd name="connsiteX5-1131" fmla="*/ 316916 w 483603"/>
              <a:gd name="connsiteY5-1132" fmla="*/ 201571 h 271924"/>
              <a:gd name="connsiteX6-1133" fmla="*/ 183565 w 483603"/>
              <a:gd name="connsiteY6-1134" fmla="*/ 256340 h 271924"/>
              <a:gd name="connsiteX7-1135" fmla="*/ 50216 w 483603"/>
              <a:gd name="connsiteY7-1136" fmla="*/ 270629 h 271924"/>
              <a:gd name="connsiteX8-1137" fmla="*/ 209 w 483603"/>
              <a:gd name="connsiteY8-1138" fmla="*/ 230147 h 271924"/>
              <a:gd name="connsiteX9-1139" fmla="*/ 35928 w 483603"/>
              <a:gd name="connsiteY9-1140" fmla="*/ 175378 h 271924"/>
              <a:gd name="connsiteX10-1141" fmla="*/ 119271 w 483603"/>
              <a:gd name="connsiteY10-1142" fmla="*/ 134897 h 271924"/>
              <a:gd name="connsiteX11-1143" fmla="*/ 154990 w 483603"/>
              <a:gd name="connsiteY11-1144" fmla="*/ 137278 h 271924"/>
              <a:gd name="connsiteX12-1145" fmla="*/ 131177 w 483603"/>
              <a:gd name="connsiteY12-1146" fmla="*/ 161090 h 271924"/>
              <a:gd name="connsiteX13-1147" fmla="*/ 76409 w 483603"/>
              <a:gd name="connsiteY13-1148" fmla="*/ 194428 h 271924"/>
              <a:gd name="connsiteX14-1149" fmla="*/ 128796 w 483603"/>
              <a:gd name="connsiteY14-1150" fmla="*/ 203953 h 271924"/>
              <a:gd name="connsiteX15-1151" fmla="*/ 262146 w 483603"/>
              <a:gd name="connsiteY15-1152" fmla="*/ 153947 h 271924"/>
              <a:gd name="connsiteX16-1153" fmla="*/ 381209 w 483603"/>
              <a:gd name="connsiteY16-1154" fmla="*/ 87272 h 271924"/>
              <a:gd name="connsiteX17-1155" fmla="*/ 416927 w 483603"/>
              <a:gd name="connsiteY17-1156" fmla="*/ 49171 h 271924"/>
              <a:gd name="connsiteX18-1157" fmla="*/ 428835 w 483603"/>
              <a:gd name="connsiteY18-1158" fmla="*/ 3929 h 271924"/>
              <a:gd name="connsiteX0-1159" fmla="*/ 428835 w 483603"/>
              <a:gd name="connsiteY0-1160" fmla="*/ 3929 h 271924"/>
              <a:gd name="connsiteX1-1161" fmla="*/ 483603 w 483603"/>
              <a:gd name="connsiteY1-1162" fmla="*/ 1547 h 271924"/>
              <a:gd name="connsiteX2-1163" fmla="*/ 481221 w 483603"/>
              <a:gd name="connsiteY2-1164" fmla="*/ 53934 h 271924"/>
              <a:gd name="connsiteX3-1165" fmla="*/ 462171 w 483603"/>
              <a:gd name="connsiteY3-1166" fmla="*/ 87272 h 271924"/>
              <a:gd name="connsiteX4-1167" fmla="*/ 431214 w 483603"/>
              <a:gd name="connsiteY4-1168" fmla="*/ 125372 h 271924"/>
              <a:gd name="connsiteX5-1169" fmla="*/ 316916 w 483603"/>
              <a:gd name="connsiteY5-1170" fmla="*/ 201571 h 271924"/>
              <a:gd name="connsiteX6-1171" fmla="*/ 183565 w 483603"/>
              <a:gd name="connsiteY6-1172" fmla="*/ 256340 h 271924"/>
              <a:gd name="connsiteX7-1173" fmla="*/ 50216 w 483603"/>
              <a:gd name="connsiteY7-1174" fmla="*/ 270629 h 271924"/>
              <a:gd name="connsiteX8-1175" fmla="*/ 209 w 483603"/>
              <a:gd name="connsiteY8-1176" fmla="*/ 230147 h 271924"/>
              <a:gd name="connsiteX9-1177" fmla="*/ 35928 w 483603"/>
              <a:gd name="connsiteY9-1178" fmla="*/ 175378 h 271924"/>
              <a:gd name="connsiteX10-1179" fmla="*/ 119271 w 483603"/>
              <a:gd name="connsiteY10-1180" fmla="*/ 134897 h 271924"/>
              <a:gd name="connsiteX11-1181" fmla="*/ 154990 w 483603"/>
              <a:gd name="connsiteY11-1182" fmla="*/ 137278 h 271924"/>
              <a:gd name="connsiteX12-1183" fmla="*/ 131177 w 483603"/>
              <a:gd name="connsiteY12-1184" fmla="*/ 161090 h 271924"/>
              <a:gd name="connsiteX13-1185" fmla="*/ 76409 w 483603"/>
              <a:gd name="connsiteY13-1186" fmla="*/ 194428 h 271924"/>
              <a:gd name="connsiteX14-1187" fmla="*/ 128796 w 483603"/>
              <a:gd name="connsiteY14-1188" fmla="*/ 203953 h 271924"/>
              <a:gd name="connsiteX15-1189" fmla="*/ 262146 w 483603"/>
              <a:gd name="connsiteY15-1190" fmla="*/ 153947 h 271924"/>
              <a:gd name="connsiteX16-1191" fmla="*/ 381209 w 483603"/>
              <a:gd name="connsiteY16-1192" fmla="*/ 87272 h 271924"/>
              <a:gd name="connsiteX17-1193" fmla="*/ 416927 w 483603"/>
              <a:gd name="connsiteY17-1194" fmla="*/ 49171 h 271924"/>
              <a:gd name="connsiteX18-1195" fmla="*/ 428835 w 483603"/>
              <a:gd name="connsiteY18-1196" fmla="*/ 3929 h 271924"/>
              <a:gd name="connsiteX0-1197" fmla="*/ 428835 w 483603"/>
              <a:gd name="connsiteY0-1198" fmla="*/ 3929 h 271924"/>
              <a:gd name="connsiteX1-1199" fmla="*/ 483603 w 483603"/>
              <a:gd name="connsiteY1-1200" fmla="*/ 1547 h 271924"/>
              <a:gd name="connsiteX2-1201" fmla="*/ 471696 w 483603"/>
              <a:gd name="connsiteY2-1202" fmla="*/ 51553 h 271924"/>
              <a:gd name="connsiteX3-1203" fmla="*/ 462171 w 483603"/>
              <a:gd name="connsiteY3-1204" fmla="*/ 87272 h 271924"/>
              <a:gd name="connsiteX4-1205" fmla="*/ 431214 w 483603"/>
              <a:gd name="connsiteY4-1206" fmla="*/ 125372 h 271924"/>
              <a:gd name="connsiteX5-1207" fmla="*/ 316916 w 483603"/>
              <a:gd name="connsiteY5-1208" fmla="*/ 201571 h 271924"/>
              <a:gd name="connsiteX6-1209" fmla="*/ 183565 w 483603"/>
              <a:gd name="connsiteY6-1210" fmla="*/ 256340 h 271924"/>
              <a:gd name="connsiteX7-1211" fmla="*/ 50216 w 483603"/>
              <a:gd name="connsiteY7-1212" fmla="*/ 270629 h 271924"/>
              <a:gd name="connsiteX8-1213" fmla="*/ 209 w 483603"/>
              <a:gd name="connsiteY8-1214" fmla="*/ 230147 h 271924"/>
              <a:gd name="connsiteX9-1215" fmla="*/ 35928 w 483603"/>
              <a:gd name="connsiteY9-1216" fmla="*/ 175378 h 271924"/>
              <a:gd name="connsiteX10-1217" fmla="*/ 119271 w 483603"/>
              <a:gd name="connsiteY10-1218" fmla="*/ 134897 h 271924"/>
              <a:gd name="connsiteX11-1219" fmla="*/ 154990 w 483603"/>
              <a:gd name="connsiteY11-1220" fmla="*/ 137278 h 271924"/>
              <a:gd name="connsiteX12-1221" fmla="*/ 131177 w 483603"/>
              <a:gd name="connsiteY12-1222" fmla="*/ 161090 h 271924"/>
              <a:gd name="connsiteX13-1223" fmla="*/ 76409 w 483603"/>
              <a:gd name="connsiteY13-1224" fmla="*/ 194428 h 271924"/>
              <a:gd name="connsiteX14-1225" fmla="*/ 128796 w 483603"/>
              <a:gd name="connsiteY14-1226" fmla="*/ 203953 h 271924"/>
              <a:gd name="connsiteX15-1227" fmla="*/ 262146 w 483603"/>
              <a:gd name="connsiteY15-1228" fmla="*/ 153947 h 271924"/>
              <a:gd name="connsiteX16-1229" fmla="*/ 381209 w 483603"/>
              <a:gd name="connsiteY16-1230" fmla="*/ 87272 h 271924"/>
              <a:gd name="connsiteX17-1231" fmla="*/ 416927 w 483603"/>
              <a:gd name="connsiteY17-1232" fmla="*/ 49171 h 271924"/>
              <a:gd name="connsiteX18-1233" fmla="*/ 428835 w 483603"/>
              <a:gd name="connsiteY18-1234" fmla="*/ 3929 h 271924"/>
              <a:gd name="connsiteX0-1235" fmla="*/ 428835 w 483603"/>
              <a:gd name="connsiteY0-1236" fmla="*/ 3929 h 271924"/>
              <a:gd name="connsiteX1-1237" fmla="*/ 483603 w 483603"/>
              <a:gd name="connsiteY1-1238" fmla="*/ 1547 h 271924"/>
              <a:gd name="connsiteX2-1239" fmla="*/ 481221 w 483603"/>
              <a:gd name="connsiteY2-1240" fmla="*/ 51553 h 271924"/>
              <a:gd name="connsiteX3-1241" fmla="*/ 462171 w 483603"/>
              <a:gd name="connsiteY3-1242" fmla="*/ 87272 h 271924"/>
              <a:gd name="connsiteX4-1243" fmla="*/ 431214 w 483603"/>
              <a:gd name="connsiteY4-1244" fmla="*/ 125372 h 271924"/>
              <a:gd name="connsiteX5-1245" fmla="*/ 316916 w 483603"/>
              <a:gd name="connsiteY5-1246" fmla="*/ 201571 h 271924"/>
              <a:gd name="connsiteX6-1247" fmla="*/ 183565 w 483603"/>
              <a:gd name="connsiteY6-1248" fmla="*/ 256340 h 271924"/>
              <a:gd name="connsiteX7-1249" fmla="*/ 50216 w 483603"/>
              <a:gd name="connsiteY7-1250" fmla="*/ 270629 h 271924"/>
              <a:gd name="connsiteX8-1251" fmla="*/ 209 w 483603"/>
              <a:gd name="connsiteY8-1252" fmla="*/ 230147 h 271924"/>
              <a:gd name="connsiteX9-1253" fmla="*/ 35928 w 483603"/>
              <a:gd name="connsiteY9-1254" fmla="*/ 175378 h 271924"/>
              <a:gd name="connsiteX10-1255" fmla="*/ 119271 w 483603"/>
              <a:gd name="connsiteY10-1256" fmla="*/ 134897 h 271924"/>
              <a:gd name="connsiteX11-1257" fmla="*/ 154990 w 483603"/>
              <a:gd name="connsiteY11-1258" fmla="*/ 137278 h 271924"/>
              <a:gd name="connsiteX12-1259" fmla="*/ 131177 w 483603"/>
              <a:gd name="connsiteY12-1260" fmla="*/ 161090 h 271924"/>
              <a:gd name="connsiteX13-1261" fmla="*/ 76409 w 483603"/>
              <a:gd name="connsiteY13-1262" fmla="*/ 194428 h 271924"/>
              <a:gd name="connsiteX14-1263" fmla="*/ 128796 w 483603"/>
              <a:gd name="connsiteY14-1264" fmla="*/ 203953 h 271924"/>
              <a:gd name="connsiteX15-1265" fmla="*/ 262146 w 483603"/>
              <a:gd name="connsiteY15-1266" fmla="*/ 153947 h 271924"/>
              <a:gd name="connsiteX16-1267" fmla="*/ 381209 w 483603"/>
              <a:gd name="connsiteY16-1268" fmla="*/ 87272 h 271924"/>
              <a:gd name="connsiteX17-1269" fmla="*/ 416927 w 483603"/>
              <a:gd name="connsiteY17-1270" fmla="*/ 49171 h 271924"/>
              <a:gd name="connsiteX18-1271" fmla="*/ 428835 w 483603"/>
              <a:gd name="connsiteY18-1272" fmla="*/ 3929 h 271924"/>
              <a:gd name="connsiteX0-1273" fmla="*/ 428835 w 484408"/>
              <a:gd name="connsiteY0-1274" fmla="*/ 3929 h 271924"/>
              <a:gd name="connsiteX1-1275" fmla="*/ 483603 w 484408"/>
              <a:gd name="connsiteY1-1276" fmla="*/ 1547 h 271924"/>
              <a:gd name="connsiteX2-1277" fmla="*/ 481221 w 484408"/>
              <a:gd name="connsiteY2-1278" fmla="*/ 51553 h 271924"/>
              <a:gd name="connsiteX3-1279" fmla="*/ 447884 w 484408"/>
              <a:gd name="connsiteY3-1280" fmla="*/ 77747 h 271924"/>
              <a:gd name="connsiteX4-1281" fmla="*/ 431214 w 484408"/>
              <a:gd name="connsiteY4-1282" fmla="*/ 125372 h 271924"/>
              <a:gd name="connsiteX5-1283" fmla="*/ 316916 w 484408"/>
              <a:gd name="connsiteY5-1284" fmla="*/ 201571 h 271924"/>
              <a:gd name="connsiteX6-1285" fmla="*/ 183565 w 484408"/>
              <a:gd name="connsiteY6-1286" fmla="*/ 256340 h 271924"/>
              <a:gd name="connsiteX7-1287" fmla="*/ 50216 w 484408"/>
              <a:gd name="connsiteY7-1288" fmla="*/ 270629 h 271924"/>
              <a:gd name="connsiteX8-1289" fmla="*/ 209 w 484408"/>
              <a:gd name="connsiteY8-1290" fmla="*/ 230147 h 271924"/>
              <a:gd name="connsiteX9-1291" fmla="*/ 35928 w 484408"/>
              <a:gd name="connsiteY9-1292" fmla="*/ 175378 h 271924"/>
              <a:gd name="connsiteX10-1293" fmla="*/ 119271 w 484408"/>
              <a:gd name="connsiteY10-1294" fmla="*/ 134897 h 271924"/>
              <a:gd name="connsiteX11-1295" fmla="*/ 154990 w 484408"/>
              <a:gd name="connsiteY11-1296" fmla="*/ 137278 h 271924"/>
              <a:gd name="connsiteX12-1297" fmla="*/ 131177 w 484408"/>
              <a:gd name="connsiteY12-1298" fmla="*/ 161090 h 271924"/>
              <a:gd name="connsiteX13-1299" fmla="*/ 76409 w 484408"/>
              <a:gd name="connsiteY13-1300" fmla="*/ 194428 h 271924"/>
              <a:gd name="connsiteX14-1301" fmla="*/ 128796 w 484408"/>
              <a:gd name="connsiteY14-1302" fmla="*/ 203953 h 271924"/>
              <a:gd name="connsiteX15-1303" fmla="*/ 262146 w 484408"/>
              <a:gd name="connsiteY15-1304" fmla="*/ 153947 h 271924"/>
              <a:gd name="connsiteX16-1305" fmla="*/ 381209 w 484408"/>
              <a:gd name="connsiteY16-1306" fmla="*/ 87272 h 271924"/>
              <a:gd name="connsiteX17-1307" fmla="*/ 416927 w 484408"/>
              <a:gd name="connsiteY17-1308" fmla="*/ 49171 h 271924"/>
              <a:gd name="connsiteX18-1309" fmla="*/ 428835 w 484408"/>
              <a:gd name="connsiteY18-1310" fmla="*/ 3929 h 271924"/>
              <a:gd name="connsiteX0-1311" fmla="*/ 428835 w 483603"/>
              <a:gd name="connsiteY0-1312" fmla="*/ 3929 h 271924"/>
              <a:gd name="connsiteX1-1313" fmla="*/ 483603 w 483603"/>
              <a:gd name="connsiteY1-1314" fmla="*/ 1547 h 271924"/>
              <a:gd name="connsiteX2-1315" fmla="*/ 481221 w 483603"/>
              <a:gd name="connsiteY2-1316" fmla="*/ 51553 h 271924"/>
              <a:gd name="connsiteX3-1317" fmla="*/ 466934 w 483603"/>
              <a:gd name="connsiteY3-1318" fmla="*/ 82509 h 271924"/>
              <a:gd name="connsiteX4-1319" fmla="*/ 431214 w 483603"/>
              <a:gd name="connsiteY4-1320" fmla="*/ 125372 h 271924"/>
              <a:gd name="connsiteX5-1321" fmla="*/ 316916 w 483603"/>
              <a:gd name="connsiteY5-1322" fmla="*/ 201571 h 271924"/>
              <a:gd name="connsiteX6-1323" fmla="*/ 183565 w 483603"/>
              <a:gd name="connsiteY6-1324" fmla="*/ 256340 h 271924"/>
              <a:gd name="connsiteX7-1325" fmla="*/ 50216 w 483603"/>
              <a:gd name="connsiteY7-1326" fmla="*/ 270629 h 271924"/>
              <a:gd name="connsiteX8-1327" fmla="*/ 209 w 483603"/>
              <a:gd name="connsiteY8-1328" fmla="*/ 230147 h 271924"/>
              <a:gd name="connsiteX9-1329" fmla="*/ 35928 w 483603"/>
              <a:gd name="connsiteY9-1330" fmla="*/ 175378 h 271924"/>
              <a:gd name="connsiteX10-1331" fmla="*/ 119271 w 483603"/>
              <a:gd name="connsiteY10-1332" fmla="*/ 134897 h 271924"/>
              <a:gd name="connsiteX11-1333" fmla="*/ 154990 w 483603"/>
              <a:gd name="connsiteY11-1334" fmla="*/ 137278 h 271924"/>
              <a:gd name="connsiteX12-1335" fmla="*/ 131177 w 483603"/>
              <a:gd name="connsiteY12-1336" fmla="*/ 161090 h 271924"/>
              <a:gd name="connsiteX13-1337" fmla="*/ 76409 w 483603"/>
              <a:gd name="connsiteY13-1338" fmla="*/ 194428 h 271924"/>
              <a:gd name="connsiteX14-1339" fmla="*/ 128796 w 483603"/>
              <a:gd name="connsiteY14-1340" fmla="*/ 203953 h 271924"/>
              <a:gd name="connsiteX15-1341" fmla="*/ 262146 w 483603"/>
              <a:gd name="connsiteY15-1342" fmla="*/ 153947 h 271924"/>
              <a:gd name="connsiteX16-1343" fmla="*/ 381209 w 483603"/>
              <a:gd name="connsiteY16-1344" fmla="*/ 87272 h 271924"/>
              <a:gd name="connsiteX17-1345" fmla="*/ 416927 w 483603"/>
              <a:gd name="connsiteY17-1346" fmla="*/ 49171 h 271924"/>
              <a:gd name="connsiteX18-1347" fmla="*/ 428835 w 483603"/>
              <a:gd name="connsiteY18-1348" fmla="*/ 3929 h 271924"/>
              <a:gd name="connsiteX0-1349" fmla="*/ 428835 w 483603"/>
              <a:gd name="connsiteY0-1350" fmla="*/ 3929 h 271924"/>
              <a:gd name="connsiteX1-1351" fmla="*/ 483603 w 483603"/>
              <a:gd name="connsiteY1-1352" fmla="*/ 1547 h 271924"/>
              <a:gd name="connsiteX2-1353" fmla="*/ 481221 w 483603"/>
              <a:gd name="connsiteY2-1354" fmla="*/ 51553 h 271924"/>
              <a:gd name="connsiteX3-1355" fmla="*/ 466934 w 483603"/>
              <a:gd name="connsiteY3-1356" fmla="*/ 82509 h 271924"/>
              <a:gd name="connsiteX4-1357" fmla="*/ 424070 w 483603"/>
              <a:gd name="connsiteY4-1358" fmla="*/ 108703 h 271924"/>
              <a:gd name="connsiteX5-1359" fmla="*/ 316916 w 483603"/>
              <a:gd name="connsiteY5-1360" fmla="*/ 201571 h 271924"/>
              <a:gd name="connsiteX6-1361" fmla="*/ 183565 w 483603"/>
              <a:gd name="connsiteY6-1362" fmla="*/ 256340 h 271924"/>
              <a:gd name="connsiteX7-1363" fmla="*/ 50216 w 483603"/>
              <a:gd name="connsiteY7-1364" fmla="*/ 270629 h 271924"/>
              <a:gd name="connsiteX8-1365" fmla="*/ 209 w 483603"/>
              <a:gd name="connsiteY8-1366" fmla="*/ 230147 h 271924"/>
              <a:gd name="connsiteX9-1367" fmla="*/ 35928 w 483603"/>
              <a:gd name="connsiteY9-1368" fmla="*/ 175378 h 271924"/>
              <a:gd name="connsiteX10-1369" fmla="*/ 119271 w 483603"/>
              <a:gd name="connsiteY10-1370" fmla="*/ 134897 h 271924"/>
              <a:gd name="connsiteX11-1371" fmla="*/ 154990 w 483603"/>
              <a:gd name="connsiteY11-1372" fmla="*/ 137278 h 271924"/>
              <a:gd name="connsiteX12-1373" fmla="*/ 131177 w 483603"/>
              <a:gd name="connsiteY12-1374" fmla="*/ 161090 h 271924"/>
              <a:gd name="connsiteX13-1375" fmla="*/ 76409 w 483603"/>
              <a:gd name="connsiteY13-1376" fmla="*/ 194428 h 271924"/>
              <a:gd name="connsiteX14-1377" fmla="*/ 128796 w 483603"/>
              <a:gd name="connsiteY14-1378" fmla="*/ 203953 h 271924"/>
              <a:gd name="connsiteX15-1379" fmla="*/ 262146 w 483603"/>
              <a:gd name="connsiteY15-1380" fmla="*/ 153947 h 271924"/>
              <a:gd name="connsiteX16-1381" fmla="*/ 381209 w 483603"/>
              <a:gd name="connsiteY16-1382" fmla="*/ 87272 h 271924"/>
              <a:gd name="connsiteX17-1383" fmla="*/ 416927 w 483603"/>
              <a:gd name="connsiteY17-1384" fmla="*/ 49171 h 271924"/>
              <a:gd name="connsiteX18-1385" fmla="*/ 428835 w 483603"/>
              <a:gd name="connsiteY18-1386" fmla="*/ 3929 h 271924"/>
              <a:gd name="connsiteX0-1387" fmla="*/ 428835 w 483603"/>
              <a:gd name="connsiteY0-1388" fmla="*/ 3929 h 271924"/>
              <a:gd name="connsiteX1-1389" fmla="*/ 483603 w 483603"/>
              <a:gd name="connsiteY1-1390" fmla="*/ 1547 h 271924"/>
              <a:gd name="connsiteX2-1391" fmla="*/ 481221 w 483603"/>
              <a:gd name="connsiteY2-1392" fmla="*/ 51553 h 271924"/>
              <a:gd name="connsiteX3-1393" fmla="*/ 466934 w 483603"/>
              <a:gd name="connsiteY3-1394" fmla="*/ 82509 h 271924"/>
              <a:gd name="connsiteX4-1395" fmla="*/ 431214 w 483603"/>
              <a:gd name="connsiteY4-1396" fmla="*/ 125371 h 271924"/>
              <a:gd name="connsiteX5-1397" fmla="*/ 316916 w 483603"/>
              <a:gd name="connsiteY5-1398" fmla="*/ 201571 h 271924"/>
              <a:gd name="connsiteX6-1399" fmla="*/ 183565 w 483603"/>
              <a:gd name="connsiteY6-1400" fmla="*/ 256340 h 271924"/>
              <a:gd name="connsiteX7-1401" fmla="*/ 50216 w 483603"/>
              <a:gd name="connsiteY7-1402" fmla="*/ 270629 h 271924"/>
              <a:gd name="connsiteX8-1403" fmla="*/ 209 w 483603"/>
              <a:gd name="connsiteY8-1404" fmla="*/ 230147 h 271924"/>
              <a:gd name="connsiteX9-1405" fmla="*/ 35928 w 483603"/>
              <a:gd name="connsiteY9-1406" fmla="*/ 175378 h 271924"/>
              <a:gd name="connsiteX10-1407" fmla="*/ 119271 w 483603"/>
              <a:gd name="connsiteY10-1408" fmla="*/ 134897 h 271924"/>
              <a:gd name="connsiteX11-1409" fmla="*/ 154990 w 483603"/>
              <a:gd name="connsiteY11-1410" fmla="*/ 137278 h 271924"/>
              <a:gd name="connsiteX12-1411" fmla="*/ 131177 w 483603"/>
              <a:gd name="connsiteY12-1412" fmla="*/ 161090 h 271924"/>
              <a:gd name="connsiteX13-1413" fmla="*/ 76409 w 483603"/>
              <a:gd name="connsiteY13-1414" fmla="*/ 194428 h 271924"/>
              <a:gd name="connsiteX14-1415" fmla="*/ 128796 w 483603"/>
              <a:gd name="connsiteY14-1416" fmla="*/ 203953 h 271924"/>
              <a:gd name="connsiteX15-1417" fmla="*/ 262146 w 483603"/>
              <a:gd name="connsiteY15-1418" fmla="*/ 153947 h 271924"/>
              <a:gd name="connsiteX16-1419" fmla="*/ 381209 w 483603"/>
              <a:gd name="connsiteY16-1420" fmla="*/ 87272 h 271924"/>
              <a:gd name="connsiteX17-1421" fmla="*/ 416927 w 483603"/>
              <a:gd name="connsiteY17-1422" fmla="*/ 49171 h 271924"/>
              <a:gd name="connsiteX18-1423" fmla="*/ 428835 w 483603"/>
              <a:gd name="connsiteY18-1424" fmla="*/ 3929 h 271924"/>
              <a:gd name="connsiteX0-1425" fmla="*/ 428835 w 482975"/>
              <a:gd name="connsiteY0-1426" fmla="*/ 0 h 267995"/>
              <a:gd name="connsiteX1-1427" fmla="*/ 481221 w 482975"/>
              <a:gd name="connsiteY1-1428" fmla="*/ 47624 h 267995"/>
              <a:gd name="connsiteX2-1429" fmla="*/ 466934 w 482975"/>
              <a:gd name="connsiteY2-1430" fmla="*/ 78580 h 267995"/>
              <a:gd name="connsiteX3-1431" fmla="*/ 431214 w 482975"/>
              <a:gd name="connsiteY3-1432" fmla="*/ 121442 h 267995"/>
              <a:gd name="connsiteX4-1433" fmla="*/ 316916 w 482975"/>
              <a:gd name="connsiteY4-1434" fmla="*/ 197642 h 267995"/>
              <a:gd name="connsiteX5-1435" fmla="*/ 183565 w 482975"/>
              <a:gd name="connsiteY5-1436" fmla="*/ 252411 h 267995"/>
              <a:gd name="connsiteX6-1437" fmla="*/ 50216 w 482975"/>
              <a:gd name="connsiteY6-1438" fmla="*/ 266700 h 267995"/>
              <a:gd name="connsiteX7-1439" fmla="*/ 209 w 482975"/>
              <a:gd name="connsiteY7-1440" fmla="*/ 226218 h 267995"/>
              <a:gd name="connsiteX8-1441" fmla="*/ 35928 w 482975"/>
              <a:gd name="connsiteY8-1442" fmla="*/ 171449 h 267995"/>
              <a:gd name="connsiteX9-1443" fmla="*/ 119271 w 482975"/>
              <a:gd name="connsiteY9-1444" fmla="*/ 130968 h 267995"/>
              <a:gd name="connsiteX10-1445" fmla="*/ 154990 w 482975"/>
              <a:gd name="connsiteY10-1446" fmla="*/ 133349 h 267995"/>
              <a:gd name="connsiteX11-1447" fmla="*/ 131177 w 482975"/>
              <a:gd name="connsiteY11-1448" fmla="*/ 157161 h 267995"/>
              <a:gd name="connsiteX12-1449" fmla="*/ 76409 w 482975"/>
              <a:gd name="connsiteY12-1450" fmla="*/ 190499 h 267995"/>
              <a:gd name="connsiteX13-1451" fmla="*/ 128796 w 482975"/>
              <a:gd name="connsiteY13-1452" fmla="*/ 200024 h 267995"/>
              <a:gd name="connsiteX14-1453" fmla="*/ 262146 w 482975"/>
              <a:gd name="connsiteY14-1454" fmla="*/ 150018 h 267995"/>
              <a:gd name="connsiteX15-1455" fmla="*/ 381209 w 482975"/>
              <a:gd name="connsiteY15-1456" fmla="*/ 83343 h 267995"/>
              <a:gd name="connsiteX16-1457" fmla="*/ 416927 w 482975"/>
              <a:gd name="connsiteY16-1458" fmla="*/ 45242 h 267995"/>
              <a:gd name="connsiteX17-1459" fmla="*/ 428835 w 482975"/>
              <a:gd name="connsiteY17-1460" fmla="*/ 0 h 267995"/>
              <a:gd name="connsiteX0-1461" fmla="*/ 428835 w 482302"/>
              <a:gd name="connsiteY0-1462" fmla="*/ 6690 h 274685"/>
              <a:gd name="connsiteX1-1463" fmla="*/ 439961 w 482302"/>
              <a:gd name="connsiteY1-1464" fmla="*/ 5215 h 274685"/>
              <a:gd name="connsiteX2-1465" fmla="*/ 481221 w 482302"/>
              <a:gd name="connsiteY2-1466" fmla="*/ 54314 h 274685"/>
              <a:gd name="connsiteX3-1467" fmla="*/ 466934 w 482302"/>
              <a:gd name="connsiteY3-1468" fmla="*/ 85270 h 274685"/>
              <a:gd name="connsiteX4-1469" fmla="*/ 431214 w 482302"/>
              <a:gd name="connsiteY4-1470" fmla="*/ 128132 h 274685"/>
              <a:gd name="connsiteX5-1471" fmla="*/ 316916 w 482302"/>
              <a:gd name="connsiteY5-1472" fmla="*/ 204332 h 274685"/>
              <a:gd name="connsiteX6-1473" fmla="*/ 183565 w 482302"/>
              <a:gd name="connsiteY6-1474" fmla="*/ 259101 h 274685"/>
              <a:gd name="connsiteX7-1475" fmla="*/ 50216 w 482302"/>
              <a:gd name="connsiteY7-1476" fmla="*/ 273390 h 274685"/>
              <a:gd name="connsiteX8-1477" fmla="*/ 209 w 482302"/>
              <a:gd name="connsiteY8-1478" fmla="*/ 232908 h 274685"/>
              <a:gd name="connsiteX9-1479" fmla="*/ 35928 w 482302"/>
              <a:gd name="connsiteY9-1480" fmla="*/ 178139 h 274685"/>
              <a:gd name="connsiteX10-1481" fmla="*/ 119271 w 482302"/>
              <a:gd name="connsiteY10-1482" fmla="*/ 137658 h 274685"/>
              <a:gd name="connsiteX11-1483" fmla="*/ 154990 w 482302"/>
              <a:gd name="connsiteY11-1484" fmla="*/ 140039 h 274685"/>
              <a:gd name="connsiteX12-1485" fmla="*/ 131177 w 482302"/>
              <a:gd name="connsiteY12-1486" fmla="*/ 163851 h 274685"/>
              <a:gd name="connsiteX13-1487" fmla="*/ 76409 w 482302"/>
              <a:gd name="connsiteY13-1488" fmla="*/ 197189 h 274685"/>
              <a:gd name="connsiteX14-1489" fmla="*/ 128796 w 482302"/>
              <a:gd name="connsiteY14-1490" fmla="*/ 206714 h 274685"/>
              <a:gd name="connsiteX15-1491" fmla="*/ 262146 w 482302"/>
              <a:gd name="connsiteY15-1492" fmla="*/ 156708 h 274685"/>
              <a:gd name="connsiteX16-1493" fmla="*/ 381209 w 482302"/>
              <a:gd name="connsiteY16-1494" fmla="*/ 90033 h 274685"/>
              <a:gd name="connsiteX17-1495" fmla="*/ 416927 w 482302"/>
              <a:gd name="connsiteY17-1496" fmla="*/ 51932 h 274685"/>
              <a:gd name="connsiteX18-1497" fmla="*/ 428835 w 482302"/>
              <a:gd name="connsiteY18-1498" fmla="*/ 6690 h 274685"/>
              <a:gd name="connsiteX0-1499" fmla="*/ 428835 w 482302"/>
              <a:gd name="connsiteY0-1500" fmla="*/ 9058 h 277053"/>
              <a:gd name="connsiteX1-1501" fmla="*/ 439961 w 482302"/>
              <a:gd name="connsiteY1-1502" fmla="*/ 7583 h 277053"/>
              <a:gd name="connsiteX2-1503" fmla="*/ 481221 w 482302"/>
              <a:gd name="connsiteY2-1504" fmla="*/ 56682 h 277053"/>
              <a:gd name="connsiteX3-1505" fmla="*/ 466934 w 482302"/>
              <a:gd name="connsiteY3-1506" fmla="*/ 87638 h 277053"/>
              <a:gd name="connsiteX4-1507" fmla="*/ 431214 w 482302"/>
              <a:gd name="connsiteY4-1508" fmla="*/ 130500 h 277053"/>
              <a:gd name="connsiteX5-1509" fmla="*/ 316916 w 482302"/>
              <a:gd name="connsiteY5-1510" fmla="*/ 206700 h 277053"/>
              <a:gd name="connsiteX6-1511" fmla="*/ 183565 w 482302"/>
              <a:gd name="connsiteY6-1512" fmla="*/ 261469 h 277053"/>
              <a:gd name="connsiteX7-1513" fmla="*/ 50216 w 482302"/>
              <a:gd name="connsiteY7-1514" fmla="*/ 275758 h 277053"/>
              <a:gd name="connsiteX8-1515" fmla="*/ 209 w 482302"/>
              <a:gd name="connsiteY8-1516" fmla="*/ 235276 h 277053"/>
              <a:gd name="connsiteX9-1517" fmla="*/ 35928 w 482302"/>
              <a:gd name="connsiteY9-1518" fmla="*/ 180507 h 277053"/>
              <a:gd name="connsiteX10-1519" fmla="*/ 119271 w 482302"/>
              <a:gd name="connsiteY10-1520" fmla="*/ 140026 h 277053"/>
              <a:gd name="connsiteX11-1521" fmla="*/ 154990 w 482302"/>
              <a:gd name="connsiteY11-1522" fmla="*/ 142407 h 277053"/>
              <a:gd name="connsiteX12-1523" fmla="*/ 131177 w 482302"/>
              <a:gd name="connsiteY12-1524" fmla="*/ 166219 h 277053"/>
              <a:gd name="connsiteX13-1525" fmla="*/ 76409 w 482302"/>
              <a:gd name="connsiteY13-1526" fmla="*/ 199557 h 277053"/>
              <a:gd name="connsiteX14-1527" fmla="*/ 128796 w 482302"/>
              <a:gd name="connsiteY14-1528" fmla="*/ 209082 h 277053"/>
              <a:gd name="connsiteX15-1529" fmla="*/ 262146 w 482302"/>
              <a:gd name="connsiteY15-1530" fmla="*/ 159076 h 277053"/>
              <a:gd name="connsiteX16-1531" fmla="*/ 381209 w 482302"/>
              <a:gd name="connsiteY16-1532" fmla="*/ 92401 h 277053"/>
              <a:gd name="connsiteX17-1533" fmla="*/ 428835 w 482302"/>
              <a:gd name="connsiteY17-1534" fmla="*/ 9058 h 277053"/>
              <a:gd name="connsiteX0-1535" fmla="*/ 428835 w 467002"/>
              <a:gd name="connsiteY0-1536" fmla="*/ 10962 h 278957"/>
              <a:gd name="connsiteX1-1537" fmla="*/ 439961 w 467002"/>
              <a:gd name="connsiteY1-1538" fmla="*/ 9487 h 278957"/>
              <a:gd name="connsiteX2-1539" fmla="*/ 466934 w 467002"/>
              <a:gd name="connsiteY2-1540" fmla="*/ 89542 h 278957"/>
              <a:gd name="connsiteX3-1541" fmla="*/ 431214 w 467002"/>
              <a:gd name="connsiteY3-1542" fmla="*/ 132404 h 278957"/>
              <a:gd name="connsiteX4-1543" fmla="*/ 316916 w 467002"/>
              <a:gd name="connsiteY4-1544" fmla="*/ 208604 h 278957"/>
              <a:gd name="connsiteX5-1545" fmla="*/ 183565 w 467002"/>
              <a:gd name="connsiteY5-1546" fmla="*/ 263373 h 278957"/>
              <a:gd name="connsiteX6-1547" fmla="*/ 50216 w 467002"/>
              <a:gd name="connsiteY6-1548" fmla="*/ 277662 h 278957"/>
              <a:gd name="connsiteX7-1549" fmla="*/ 209 w 467002"/>
              <a:gd name="connsiteY7-1550" fmla="*/ 237180 h 278957"/>
              <a:gd name="connsiteX8-1551" fmla="*/ 35928 w 467002"/>
              <a:gd name="connsiteY8-1552" fmla="*/ 182411 h 278957"/>
              <a:gd name="connsiteX9-1553" fmla="*/ 119271 w 467002"/>
              <a:gd name="connsiteY9-1554" fmla="*/ 141930 h 278957"/>
              <a:gd name="connsiteX10-1555" fmla="*/ 154990 w 467002"/>
              <a:gd name="connsiteY10-1556" fmla="*/ 144311 h 278957"/>
              <a:gd name="connsiteX11-1557" fmla="*/ 131177 w 467002"/>
              <a:gd name="connsiteY11-1558" fmla="*/ 168123 h 278957"/>
              <a:gd name="connsiteX12-1559" fmla="*/ 76409 w 467002"/>
              <a:gd name="connsiteY12-1560" fmla="*/ 201461 h 278957"/>
              <a:gd name="connsiteX13-1561" fmla="*/ 128796 w 467002"/>
              <a:gd name="connsiteY13-1562" fmla="*/ 210986 h 278957"/>
              <a:gd name="connsiteX14-1563" fmla="*/ 262146 w 467002"/>
              <a:gd name="connsiteY14-1564" fmla="*/ 160980 h 278957"/>
              <a:gd name="connsiteX15-1565" fmla="*/ 381209 w 467002"/>
              <a:gd name="connsiteY15-1566" fmla="*/ 94305 h 278957"/>
              <a:gd name="connsiteX16-1567" fmla="*/ 428835 w 467002"/>
              <a:gd name="connsiteY16-1568" fmla="*/ 10962 h 278957"/>
              <a:gd name="connsiteX0-1569" fmla="*/ 428835 w 471839"/>
              <a:gd name="connsiteY0-1570" fmla="*/ 10962 h 278957"/>
              <a:gd name="connsiteX1-1571" fmla="*/ 439961 w 471839"/>
              <a:gd name="connsiteY1-1572" fmla="*/ 9487 h 278957"/>
              <a:gd name="connsiteX2-1573" fmla="*/ 466934 w 471839"/>
              <a:gd name="connsiteY2-1574" fmla="*/ 89542 h 278957"/>
              <a:gd name="connsiteX3-1575" fmla="*/ 468425 w 471839"/>
              <a:gd name="connsiteY3-1576" fmla="*/ 101995 h 278957"/>
              <a:gd name="connsiteX4-1577" fmla="*/ 431214 w 471839"/>
              <a:gd name="connsiteY4-1578" fmla="*/ 132404 h 278957"/>
              <a:gd name="connsiteX5-1579" fmla="*/ 316916 w 471839"/>
              <a:gd name="connsiteY5-1580" fmla="*/ 208604 h 278957"/>
              <a:gd name="connsiteX6-1581" fmla="*/ 183565 w 471839"/>
              <a:gd name="connsiteY6-1582" fmla="*/ 263373 h 278957"/>
              <a:gd name="connsiteX7-1583" fmla="*/ 50216 w 471839"/>
              <a:gd name="connsiteY7-1584" fmla="*/ 277662 h 278957"/>
              <a:gd name="connsiteX8-1585" fmla="*/ 209 w 471839"/>
              <a:gd name="connsiteY8-1586" fmla="*/ 237180 h 278957"/>
              <a:gd name="connsiteX9-1587" fmla="*/ 35928 w 471839"/>
              <a:gd name="connsiteY9-1588" fmla="*/ 182411 h 278957"/>
              <a:gd name="connsiteX10-1589" fmla="*/ 119271 w 471839"/>
              <a:gd name="connsiteY10-1590" fmla="*/ 141930 h 278957"/>
              <a:gd name="connsiteX11-1591" fmla="*/ 154990 w 471839"/>
              <a:gd name="connsiteY11-1592" fmla="*/ 144311 h 278957"/>
              <a:gd name="connsiteX12-1593" fmla="*/ 131177 w 471839"/>
              <a:gd name="connsiteY12-1594" fmla="*/ 168123 h 278957"/>
              <a:gd name="connsiteX13-1595" fmla="*/ 76409 w 471839"/>
              <a:gd name="connsiteY13-1596" fmla="*/ 201461 h 278957"/>
              <a:gd name="connsiteX14-1597" fmla="*/ 128796 w 471839"/>
              <a:gd name="connsiteY14-1598" fmla="*/ 210986 h 278957"/>
              <a:gd name="connsiteX15-1599" fmla="*/ 262146 w 471839"/>
              <a:gd name="connsiteY15-1600" fmla="*/ 160980 h 278957"/>
              <a:gd name="connsiteX16-1601" fmla="*/ 381209 w 471839"/>
              <a:gd name="connsiteY16-1602" fmla="*/ 94305 h 278957"/>
              <a:gd name="connsiteX17-1603" fmla="*/ 428835 w 471839"/>
              <a:gd name="connsiteY17-1604" fmla="*/ 10962 h 278957"/>
              <a:gd name="connsiteX0-1605" fmla="*/ 428835 w 480230"/>
              <a:gd name="connsiteY0-1606" fmla="*/ 10962 h 278957"/>
              <a:gd name="connsiteX1-1607" fmla="*/ 439961 w 480230"/>
              <a:gd name="connsiteY1-1608" fmla="*/ 9487 h 278957"/>
              <a:gd name="connsiteX2-1609" fmla="*/ 466934 w 480230"/>
              <a:gd name="connsiteY2-1610" fmla="*/ 89542 h 278957"/>
              <a:gd name="connsiteX3-1611" fmla="*/ 468425 w 480230"/>
              <a:gd name="connsiteY3-1612" fmla="*/ 101995 h 278957"/>
              <a:gd name="connsiteX4-1613" fmla="*/ 316916 w 480230"/>
              <a:gd name="connsiteY4-1614" fmla="*/ 208604 h 278957"/>
              <a:gd name="connsiteX5-1615" fmla="*/ 183565 w 480230"/>
              <a:gd name="connsiteY5-1616" fmla="*/ 263373 h 278957"/>
              <a:gd name="connsiteX6-1617" fmla="*/ 50216 w 480230"/>
              <a:gd name="connsiteY6-1618" fmla="*/ 277662 h 278957"/>
              <a:gd name="connsiteX7-1619" fmla="*/ 209 w 480230"/>
              <a:gd name="connsiteY7-1620" fmla="*/ 237180 h 278957"/>
              <a:gd name="connsiteX8-1621" fmla="*/ 35928 w 480230"/>
              <a:gd name="connsiteY8-1622" fmla="*/ 182411 h 278957"/>
              <a:gd name="connsiteX9-1623" fmla="*/ 119271 w 480230"/>
              <a:gd name="connsiteY9-1624" fmla="*/ 141930 h 278957"/>
              <a:gd name="connsiteX10-1625" fmla="*/ 154990 w 480230"/>
              <a:gd name="connsiteY10-1626" fmla="*/ 144311 h 278957"/>
              <a:gd name="connsiteX11-1627" fmla="*/ 131177 w 480230"/>
              <a:gd name="connsiteY11-1628" fmla="*/ 168123 h 278957"/>
              <a:gd name="connsiteX12-1629" fmla="*/ 76409 w 480230"/>
              <a:gd name="connsiteY12-1630" fmla="*/ 201461 h 278957"/>
              <a:gd name="connsiteX13-1631" fmla="*/ 128796 w 480230"/>
              <a:gd name="connsiteY13-1632" fmla="*/ 210986 h 278957"/>
              <a:gd name="connsiteX14-1633" fmla="*/ 262146 w 480230"/>
              <a:gd name="connsiteY14-1634" fmla="*/ 160980 h 278957"/>
              <a:gd name="connsiteX15-1635" fmla="*/ 381209 w 480230"/>
              <a:gd name="connsiteY15-1636" fmla="*/ 94305 h 278957"/>
              <a:gd name="connsiteX16-1637" fmla="*/ 428835 w 480230"/>
              <a:gd name="connsiteY16-1638" fmla="*/ 10962 h 278957"/>
              <a:gd name="connsiteX0-1639" fmla="*/ 428835 w 470488"/>
              <a:gd name="connsiteY0-1640" fmla="*/ 10962 h 278957"/>
              <a:gd name="connsiteX1-1641" fmla="*/ 439961 w 470488"/>
              <a:gd name="connsiteY1-1642" fmla="*/ 9487 h 278957"/>
              <a:gd name="connsiteX2-1643" fmla="*/ 466934 w 470488"/>
              <a:gd name="connsiteY2-1644" fmla="*/ 89542 h 278957"/>
              <a:gd name="connsiteX3-1645" fmla="*/ 468425 w 470488"/>
              <a:gd name="connsiteY3-1646" fmla="*/ 101995 h 278957"/>
              <a:gd name="connsiteX4-1647" fmla="*/ 450634 w 470488"/>
              <a:gd name="connsiteY4-1648" fmla="*/ 109111 h 278957"/>
              <a:gd name="connsiteX5-1649" fmla="*/ 316916 w 470488"/>
              <a:gd name="connsiteY5-1650" fmla="*/ 208604 h 278957"/>
              <a:gd name="connsiteX6-1651" fmla="*/ 183565 w 470488"/>
              <a:gd name="connsiteY6-1652" fmla="*/ 263373 h 278957"/>
              <a:gd name="connsiteX7-1653" fmla="*/ 50216 w 470488"/>
              <a:gd name="connsiteY7-1654" fmla="*/ 277662 h 278957"/>
              <a:gd name="connsiteX8-1655" fmla="*/ 209 w 470488"/>
              <a:gd name="connsiteY8-1656" fmla="*/ 237180 h 278957"/>
              <a:gd name="connsiteX9-1657" fmla="*/ 35928 w 470488"/>
              <a:gd name="connsiteY9-1658" fmla="*/ 182411 h 278957"/>
              <a:gd name="connsiteX10-1659" fmla="*/ 119271 w 470488"/>
              <a:gd name="connsiteY10-1660" fmla="*/ 141930 h 278957"/>
              <a:gd name="connsiteX11-1661" fmla="*/ 154990 w 470488"/>
              <a:gd name="connsiteY11-1662" fmla="*/ 144311 h 278957"/>
              <a:gd name="connsiteX12-1663" fmla="*/ 131177 w 470488"/>
              <a:gd name="connsiteY12-1664" fmla="*/ 168123 h 278957"/>
              <a:gd name="connsiteX13-1665" fmla="*/ 76409 w 470488"/>
              <a:gd name="connsiteY13-1666" fmla="*/ 201461 h 278957"/>
              <a:gd name="connsiteX14-1667" fmla="*/ 128796 w 470488"/>
              <a:gd name="connsiteY14-1668" fmla="*/ 210986 h 278957"/>
              <a:gd name="connsiteX15-1669" fmla="*/ 262146 w 470488"/>
              <a:gd name="connsiteY15-1670" fmla="*/ 160980 h 278957"/>
              <a:gd name="connsiteX16-1671" fmla="*/ 381209 w 470488"/>
              <a:gd name="connsiteY16-1672" fmla="*/ 94305 h 278957"/>
              <a:gd name="connsiteX17-1673" fmla="*/ 428835 w 470488"/>
              <a:gd name="connsiteY17-1674" fmla="*/ 10962 h 278957"/>
              <a:gd name="connsiteX0-1675" fmla="*/ 428835 w 480230"/>
              <a:gd name="connsiteY0-1676" fmla="*/ 10962 h 278957"/>
              <a:gd name="connsiteX1-1677" fmla="*/ 439961 w 480230"/>
              <a:gd name="connsiteY1-1678" fmla="*/ 9487 h 278957"/>
              <a:gd name="connsiteX2-1679" fmla="*/ 466934 w 480230"/>
              <a:gd name="connsiteY2-1680" fmla="*/ 89542 h 278957"/>
              <a:gd name="connsiteX3-1681" fmla="*/ 468425 w 480230"/>
              <a:gd name="connsiteY3-1682" fmla="*/ 101995 h 278957"/>
              <a:gd name="connsiteX4-1683" fmla="*/ 316916 w 480230"/>
              <a:gd name="connsiteY4-1684" fmla="*/ 208604 h 278957"/>
              <a:gd name="connsiteX5-1685" fmla="*/ 183565 w 480230"/>
              <a:gd name="connsiteY5-1686" fmla="*/ 263373 h 278957"/>
              <a:gd name="connsiteX6-1687" fmla="*/ 50216 w 480230"/>
              <a:gd name="connsiteY6-1688" fmla="*/ 277662 h 278957"/>
              <a:gd name="connsiteX7-1689" fmla="*/ 209 w 480230"/>
              <a:gd name="connsiteY7-1690" fmla="*/ 237180 h 278957"/>
              <a:gd name="connsiteX8-1691" fmla="*/ 35928 w 480230"/>
              <a:gd name="connsiteY8-1692" fmla="*/ 182411 h 278957"/>
              <a:gd name="connsiteX9-1693" fmla="*/ 119271 w 480230"/>
              <a:gd name="connsiteY9-1694" fmla="*/ 141930 h 278957"/>
              <a:gd name="connsiteX10-1695" fmla="*/ 154990 w 480230"/>
              <a:gd name="connsiteY10-1696" fmla="*/ 144311 h 278957"/>
              <a:gd name="connsiteX11-1697" fmla="*/ 131177 w 480230"/>
              <a:gd name="connsiteY11-1698" fmla="*/ 168123 h 278957"/>
              <a:gd name="connsiteX12-1699" fmla="*/ 76409 w 480230"/>
              <a:gd name="connsiteY12-1700" fmla="*/ 201461 h 278957"/>
              <a:gd name="connsiteX13-1701" fmla="*/ 128796 w 480230"/>
              <a:gd name="connsiteY13-1702" fmla="*/ 210986 h 278957"/>
              <a:gd name="connsiteX14-1703" fmla="*/ 262146 w 480230"/>
              <a:gd name="connsiteY14-1704" fmla="*/ 160980 h 278957"/>
              <a:gd name="connsiteX15-1705" fmla="*/ 381209 w 480230"/>
              <a:gd name="connsiteY15-1706" fmla="*/ 94305 h 278957"/>
              <a:gd name="connsiteX16-1707" fmla="*/ 428835 w 480230"/>
              <a:gd name="connsiteY16-1708" fmla="*/ 10962 h 278957"/>
              <a:gd name="connsiteX0-1709" fmla="*/ 428835 w 472614"/>
              <a:gd name="connsiteY0-1710" fmla="*/ 10962 h 278957"/>
              <a:gd name="connsiteX1-1711" fmla="*/ 439961 w 472614"/>
              <a:gd name="connsiteY1-1712" fmla="*/ 9487 h 278957"/>
              <a:gd name="connsiteX2-1713" fmla="*/ 466934 w 472614"/>
              <a:gd name="connsiteY2-1714" fmla="*/ 89542 h 278957"/>
              <a:gd name="connsiteX3-1715" fmla="*/ 316916 w 472614"/>
              <a:gd name="connsiteY3-1716" fmla="*/ 208604 h 278957"/>
              <a:gd name="connsiteX4-1717" fmla="*/ 183565 w 472614"/>
              <a:gd name="connsiteY4-1718" fmla="*/ 263373 h 278957"/>
              <a:gd name="connsiteX5-1719" fmla="*/ 50216 w 472614"/>
              <a:gd name="connsiteY5-1720" fmla="*/ 277662 h 278957"/>
              <a:gd name="connsiteX6-1721" fmla="*/ 209 w 472614"/>
              <a:gd name="connsiteY6-1722" fmla="*/ 237180 h 278957"/>
              <a:gd name="connsiteX7-1723" fmla="*/ 35928 w 472614"/>
              <a:gd name="connsiteY7-1724" fmla="*/ 182411 h 278957"/>
              <a:gd name="connsiteX8-1725" fmla="*/ 119271 w 472614"/>
              <a:gd name="connsiteY8-1726" fmla="*/ 141930 h 278957"/>
              <a:gd name="connsiteX9-1727" fmla="*/ 154990 w 472614"/>
              <a:gd name="connsiteY9-1728" fmla="*/ 144311 h 278957"/>
              <a:gd name="connsiteX10-1729" fmla="*/ 131177 w 472614"/>
              <a:gd name="connsiteY10-1730" fmla="*/ 168123 h 278957"/>
              <a:gd name="connsiteX11-1731" fmla="*/ 76409 w 472614"/>
              <a:gd name="connsiteY11-1732" fmla="*/ 201461 h 278957"/>
              <a:gd name="connsiteX12-1733" fmla="*/ 128796 w 472614"/>
              <a:gd name="connsiteY12-1734" fmla="*/ 210986 h 278957"/>
              <a:gd name="connsiteX13-1735" fmla="*/ 262146 w 472614"/>
              <a:gd name="connsiteY13-1736" fmla="*/ 160980 h 278957"/>
              <a:gd name="connsiteX14-1737" fmla="*/ 381209 w 472614"/>
              <a:gd name="connsiteY14-1738" fmla="*/ 94305 h 278957"/>
              <a:gd name="connsiteX15-1739" fmla="*/ 428835 w 472614"/>
              <a:gd name="connsiteY15-1740" fmla="*/ 10962 h 278957"/>
              <a:gd name="connsiteX0-1741" fmla="*/ 428835 w 447635"/>
              <a:gd name="connsiteY0-1742" fmla="*/ 19257 h 287252"/>
              <a:gd name="connsiteX1-1743" fmla="*/ 439961 w 447635"/>
              <a:gd name="connsiteY1-1744" fmla="*/ 17782 h 287252"/>
              <a:gd name="connsiteX2-1745" fmla="*/ 316916 w 447635"/>
              <a:gd name="connsiteY2-1746" fmla="*/ 216899 h 287252"/>
              <a:gd name="connsiteX3-1747" fmla="*/ 183565 w 447635"/>
              <a:gd name="connsiteY3-1748" fmla="*/ 271668 h 287252"/>
              <a:gd name="connsiteX4-1749" fmla="*/ 50216 w 447635"/>
              <a:gd name="connsiteY4-1750" fmla="*/ 285957 h 287252"/>
              <a:gd name="connsiteX5-1751" fmla="*/ 209 w 447635"/>
              <a:gd name="connsiteY5-1752" fmla="*/ 245475 h 287252"/>
              <a:gd name="connsiteX6-1753" fmla="*/ 35928 w 447635"/>
              <a:gd name="connsiteY6-1754" fmla="*/ 190706 h 287252"/>
              <a:gd name="connsiteX7-1755" fmla="*/ 119271 w 447635"/>
              <a:gd name="connsiteY7-1756" fmla="*/ 150225 h 287252"/>
              <a:gd name="connsiteX8-1757" fmla="*/ 154990 w 447635"/>
              <a:gd name="connsiteY8-1758" fmla="*/ 152606 h 287252"/>
              <a:gd name="connsiteX9-1759" fmla="*/ 131177 w 447635"/>
              <a:gd name="connsiteY9-1760" fmla="*/ 176418 h 287252"/>
              <a:gd name="connsiteX10-1761" fmla="*/ 76409 w 447635"/>
              <a:gd name="connsiteY10-1762" fmla="*/ 209756 h 287252"/>
              <a:gd name="connsiteX11-1763" fmla="*/ 128796 w 447635"/>
              <a:gd name="connsiteY11-1764" fmla="*/ 219281 h 287252"/>
              <a:gd name="connsiteX12-1765" fmla="*/ 262146 w 447635"/>
              <a:gd name="connsiteY12-1766" fmla="*/ 169275 h 287252"/>
              <a:gd name="connsiteX13-1767" fmla="*/ 381209 w 447635"/>
              <a:gd name="connsiteY13-1768" fmla="*/ 102600 h 287252"/>
              <a:gd name="connsiteX14-1769" fmla="*/ 428835 w 447635"/>
              <a:gd name="connsiteY14-1770" fmla="*/ 19257 h 287252"/>
              <a:gd name="connsiteX0-1771" fmla="*/ 381209 w 441744"/>
              <a:gd name="connsiteY0-1772" fmla="*/ 87764 h 272416"/>
              <a:gd name="connsiteX1-1773" fmla="*/ 439961 w 441744"/>
              <a:gd name="connsiteY1-1774" fmla="*/ 2946 h 272416"/>
              <a:gd name="connsiteX2-1775" fmla="*/ 316916 w 441744"/>
              <a:gd name="connsiteY2-1776" fmla="*/ 202063 h 272416"/>
              <a:gd name="connsiteX3-1777" fmla="*/ 183565 w 441744"/>
              <a:gd name="connsiteY3-1778" fmla="*/ 256832 h 272416"/>
              <a:gd name="connsiteX4-1779" fmla="*/ 50216 w 441744"/>
              <a:gd name="connsiteY4-1780" fmla="*/ 271121 h 272416"/>
              <a:gd name="connsiteX5-1781" fmla="*/ 209 w 441744"/>
              <a:gd name="connsiteY5-1782" fmla="*/ 230639 h 272416"/>
              <a:gd name="connsiteX6-1783" fmla="*/ 35928 w 441744"/>
              <a:gd name="connsiteY6-1784" fmla="*/ 175870 h 272416"/>
              <a:gd name="connsiteX7-1785" fmla="*/ 119271 w 441744"/>
              <a:gd name="connsiteY7-1786" fmla="*/ 135389 h 272416"/>
              <a:gd name="connsiteX8-1787" fmla="*/ 154990 w 441744"/>
              <a:gd name="connsiteY8-1788" fmla="*/ 137770 h 272416"/>
              <a:gd name="connsiteX9-1789" fmla="*/ 131177 w 441744"/>
              <a:gd name="connsiteY9-1790" fmla="*/ 161582 h 272416"/>
              <a:gd name="connsiteX10-1791" fmla="*/ 76409 w 441744"/>
              <a:gd name="connsiteY10-1792" fmla="*/ 194920 h 272416"/>
              <a:gd name="connsiteX11-1793" fmla="*/ 128796 w 441744"/>
              <a:gd name="connsiteY11-1794" fmla="*/ 204445 h 272416"/>
              <a:gd name="connsiteX12-1795" fmla="*/ 262146 w 441744"/>
              <a:gd name="connsiteY12-1796" fmla="*/ 154439 h 272416"/>
              <a:gd name="connsiteX13-1797" fmla="*/ 381209 w 441744"/>
              <a:gd name="connsiteY13-1798" fmla="*/ 87764 h 272416"/>
              <a:gd name="connsiteX0-1799" fmla="*/ 381209 w 382517"/>
              <a:gd name="connsiteY0-1800" fmla="*/ 0 h 184652"/>
              <a:gd name="connsiteX1-1801" fmla="*/ 316916 w 382517"/>
              <a:gd name="connsiteY1-1802" fmla="*/ 114299 h 184652"/>
              <a:gd name="connsiteX2-1803" fmla="*/ 183565 w 382517"/>
              <a:gd name="connsiteY2-1804" fmla="*/ 169068 h 184652"/>
              <a:gd name="connsiteX3-1805" fmla="*/ 50216 w 382517"/>
              <a:gd name="connsiteY3-1806" fmla="*/ 183357 h 184652"/>
              <a:gd name="connsiteX4-1807" fmla="*/ 209 w 382517"/>
              <a:gd name="connsiteY4-1808" fmla="*/ 142875 h 184652"/>
              <a:gd name="connsiteX5-1809" fmla="*/ 35928 w 382517"/>
              <a:gd name="connsiteY5-1810" fmla="*/ 88106 h 184652"/>
              <a:gd name="connsiteX6-1811" fmla="*/ 119271 w 382517"/>
              <a:gd name="connsiteY6-1812" fmla="*/ 47625 h 184652"/>
              <a:gd name="connsiteX7-1813" fmla="*/ 154990 w 382517"/>
              <a:gd name="connsiteY7-1814" fmla="*/ 50006 h 184652"/>
              <a:gd name="connsiteX8-1815" fmla="*/ 131177 w 382517"/>
              <a:gd name="connsiteY8-1816" fmla="*/ 73818 h 184652"/>
              <a:gd name="connsiteX9-1817" fmla="*/ 76409 w 382517"/>
              <a:gd name="connsiteY9-1818" fmla="*/ 107156 h 184652"/>
              <a:gd name="connsiteX10-1819" fmla="*/ 128796 w 382517"/>
              <a:gd name="connsiteY10-1820" fmla="*/ 116681 h 184652"/>
              <a:gd name="connsiteX11-1821" fmla="*/ 262146 w 382517"/>
              <a:gd name="connsiteY11-1822" fmla="*/ 66675 h 184652"/>
              <a:gd name="connsiteX12-1823" fmla="*/ 381209 w 382517"/>
              <a:gd name="connsiteY12-1824" fmla="*/ 0 h 184652"/>
              <a:gd name="connsiteX0-1825" fmla="*/ 262146 w 319651"/>
              <a:gd name="connsiteY0-1826" fmla="*/ 22242 h 140219"/>
              <a:gd name="connsiteX1-1827" fmla="*/ 316916 w 319651"/>
              <a:gd name="connsiteY1-1828" fmla="*/ 69866 h 140219"/>
              <a:gd name="connsiteX2-1829" fmla="*/ 183565 w 319651"/>
              <a:gd name="connsiteY2-1830" fmla="*/ 124635 h 140219"/>
              <a:gd name="connsiteX3-1831" fmla="*/ 50216 w 319651"/>
              <a:gd name="connsiteY3-1832" fmla="*/ 138924 h 140219"/>
              <a:gd name="connsiteX4-1833" fmla="*/ 209 w 319651"/>
              <a:gd name="connsiteY4-1834" fmla="*/ 98442 h 140219"/>
              <a:gd name="connsiteX5-1835" fmla="*/ 35928 w 319651"/>
              <a:gd name="connsiteY5-1836" fmla="*/ 43673 h 140219"/>
              <a:gd name="connsiteX6-1837" fmla="*/ 119271 w 319651"/>
              <a:gd name="connsiteY6-1838" fmla="*/ 3192 h 140219"/>
              <a:gd name="connsiteX7-1839" fmla="*/ 154990 w 319651"/>
              <a:gd name="connsiteY7-1840" fmla="*/ 5573 h 140219"/>
              <a:gd name="connsiteX8-1841" fmla="*/ 131177 w 319651"/>
              <a:gd name="connsiteY8-1842" fmla="*/ 29385 h 140219"/>
              <a:gd name="connsiteX9-1843" fmla="*/ 76409 w 319651"/>
              <a:gd name="connsiteY9-1844" fmla="*/ 62723 h 140219"/>
              <a:gd name="connsiteX10-1845" fmla="*/ 128796 w 319651"/>
              <a:gd name="connsiteY10-1846" fmla="*/ 72248 h 140219"/>
              <a:gd name="connsiteX11-1847" fmla="*/ 262146 w 319651"/>
              <a:gd name="connsiteY11-1848" fmla="*/ 22242 h 140219"/>
              <a:gd name="connsiteX0-1849" fmla="*/ 262146 w 263196"/>
              <a:gd name="connsiteY0-1850" fmla="*/ 22242 h 141482"/>
              <a:gd name="connsiteX1-1851" fmla="*/ 183565 w 263196"/>
              <a:gd name="connsiteY1-1852" fmla="*/ 124635 h 141482"/>
              <a:gd name="connsiteX2-1853" fmla="*/ 50216 w 263196"/>
              <a:gd name="connsiteY2-1854" fmla="*/ 138924 h 141482"/>
              <a:gd name="connsiteX3-1855" fmla="*/ 209 w 263196"/>
              <a:gd name="connsiteY3-1856" fmla="*/ 98442 h 141482"/>
              <a:gd name="connsiteX4-1857" fmla="*/ 35928 w 263196"/>
              <a:gd name="connsiteY4-1858" fmla="*/ 43673 h 141482"/>
              <a:gd name="connsiteX5-1859" fmla="*/ 119271 w 263196"/>
              <a:gd name="connsiteY5-1860" fmla="*/ 3192 h 141482"/>
              <a:gd name="connsiteX6-1861" fmla="*/ 154990 w 263196"/>
              <a:gd name="connsiteY6-1862" fmla="*/ 5573 h 141482"/>
              <a:gd name="connsiteX7-1863" fmla="*/ 131177 w 263196"/>
              <a:gd name="connsiteY7-1864" fmla="*/ 29385 h 141482"/>
              <a:gd name="connsiteX8-1865" fmla="*/ 76409 w 263196"/>
              <a:gd name="connsiteY8-1866" fmla="*/ 62723 h 141482"/>
              <a:gd name="connsiteX9-1867" fmla="*/ 128796 w 263196"/>
              <a:gd name="connsiteY9-1868" fmla="*/ 72248 h 141482"/>
              <a:gd name="connsiteX10-1869" fmla="*/ 262146 w 263196"/>
              <a:gd name="connsiteY10-1870" fmla="*/ 22242 h 141482"/>
              <a:gd name="connsiteX0-1871" fmla="*/ 128796 w 185725"/>
              <a:gd name="connsiteY0-1872" fmla="*/ 72248 h 140181"/>
              <a:gd name="connsiteX1-1873" fmla="*/ 183565 w 185725"/>
              <a:gd name="connsiteY1-1874" fmla="*/ 124635 h 140181"/>
              <a:gd name="connsiteX2-1875" fmla="*/ 50216 w 185725"/>
              <a:gd name="connsiteY2-1876" fmla="*/ 138924 h 140181"/>
              <a:gd name="connsiteX3-1877" fmla="*/ 209 w 185725"/>
              <a:gd name="connsiteY3-1878" fmla="*/ 98442 h 140181"/>
              <a:gd name="connsiteX4-1879" fmla="*/ 35928 w 185725"/>
              <a:gd name="connsiteY4-1880" fmla="*/ 43673 h 140181"/>
              <a:gd name="connsiteX5-1881" fmla="*/ 119271 w 185725"/>
              <a:gd name="connsiteY5-1882" fmla="*/ 3192 h 140181"/>
              <a:gd name="connsiteX6-1883" fmla="*/ 154990 w 185725"/>
              <a:gd name="connsiteY6-1884" fmla="*/ 5573 h 140181"/>
              <a:gd name="connsiteX7-1885" fmla="*/ 131177 w 185725"/>
              <a:gd name="connsiteY7-1886" fmla="*/ 29385 h 140181"/>
              <a:gd name="connsiteX8-1887" fmla="*/ 76409 w 185725"/>
              <a:gd name="connsiteY8-1888" fmla="*/ 62723 h 140181"/>
              <a:gd name="connsiteX9-1889" fmla="*/ 128796 w 185725"/>
              <a:gd name="connsiteY9-1890" fmla="*/ 72248 h 140181"/>
              <a:gd name="connsiteX0-1891" fmla="*/ 128796 w 155195"/>
              <a:gd name="connsiteY0-1892" fmla="*/ 72248 h 139366"/>
              <a:gd name="connsiteX1-1893" fmla="*/ 50216 w 155195"/>
              <a:gd name="connsiteY1-1894" fmla="*/ 138924 h 139366"/>
              <a:gd name="connsiteX2-1895" fmla="*/ 209 w 155195"/>
              <a:gd name="connsiteY2-1896" fmla="*/ 98442 h 139366"/>
              <a:gd name="connsiteX3-1897" fmla="*/ 35928 w 155195"/>
              <a:gd name="connsiteY3-1898" fmla="*/ 43673 h 139366"/>
              <a:gd name="connsiteX4-1899" fmla="*/ 119271 w 155195"/>
              <a:gd name="connsiteY4-1900" fmla="*/ 3192 h 139366"/>
              <a:gd name="connsiteX5-1901" fmla="*/ 154990 w 155195"/>
              <a:gd name="connsiteY5-1902" fmla="*/ 5573 h 139366"/>
              <a:gd name="connsiteX6-1903" fmla="*/ 131177 w 155195"/>
              <a:gd name="connsiteY6-1904" fmla="*/ 29385 h 139366"/>
              <a:gd name="connsiteX7-1905" fmla="*/ 76409 w 155195"/>
              <a:gd name="connsiteY7-1906" fmla="*/ 62723 h 139366"/>
              <a:gd name="connsiteX8-1907" fmla="*/ 128796 w 155195"/>
              <a:gd name="connsiteY8-1908" fmla="*/ 72248 h 139366"/>
              <a:gd name="connsiteX0-1909" fmla="*/ 76409 w 155195"/>
              <a:gd name="connsiteY0-1910" fmla="*/ 62723 h 139682"/>
              <a:gd name="connsiteX1-1911" fmla="*/ 50216 w 155195"/>
              <a:gd name="connsiteY1-1912" fmla="*/ 138924 h 139682"/>
              <a:gd name="connsiteX2-1913" fmla="*/ 209 w 155195"/>
              <a:gd name="connsiteY2-1914" fmla="*/ 98442 h 139682"/>
              <a:gd name="connsiteX3-1915" fmla="*/ 35928 w 155195"/>
              <a:gd name="connsiteY3-1916" fmla="*/ 43673 h 139682"/>
              <a:gd name="connsiteX4-1917" fmla="*/ 119271 w 155195"/>
              <a:gd name="connsiteY4-1918" fmla="*/ 3192 h 139682"/>
              <a:gd name="connsiteX5-1919" fmla="*/ 154990 w 155195"/>
              <a:gd name="connsiteY5-1920" fmla="*/ 5573 h 139682"/>
              <a:gd name="connsiteX6-1921" fmla="*/ 131177 w 155195"/>
              <a:gd name="connsiteY6-1922" fmla="*/ 29385 h 139682"/>
              <a:gd name="connsiteX7-1923" fmla="*/ 76409 w 155195"/>
              <a:gd name="connsiteY7-1924" fmla="*/ 62723 h 139682"/>
              <a:gd name="connsiteX0-1925" fmla="*/ 76213 w 154999"/>
              <a:gd name="connsiteY0-1926" fmla="*/ 62723 h 119083"/>
              <a:gd name="connsiteX1-1927" fmla="*/ 32230 w 154999"/>
              <a:gd name="connsiteY1-1928" fmla="*/ 117576 h 119083"/>
              <a:gd name="connsiteX2-1929" fmla="*/ 13 w 154999"/>
              <a:gd name="connsiteY2-1930" fmla="*/ 98442 h 119083"/>
              <a:gd name="connsiteX3-1931" fmla="*/ 35732 w 154999"/>
              <a:gd name="connsiteY3-1932" fmla="*/ 43673 h 119083"/>
              <a:gd name="connsiteX4-1933" fmla="*/ 119075 w 154999"/>
              <a:gd name="connsiteY4-1934" fmla="*/ 3192 h 119083"/>
              <a:gd name="connsiteX5-1935" fmla="*/ 154794 w 154999"/>
              <a:gd name="connsiteY5-1936" fmla="*/ 5573 h 119083"/>
              <a:gd name="connsiteX6-1937" fmla="*/ 130981 w 154999"/>
              <a:gd name="connsiteY6-1938" fmla="*/ 29385 h 119083"/>
              <a:gd name="connsiteX7-1939" fmla="*/ 76213 w 154999"/>
              <a:gd name="connsiteY7-1940" fmla="*/ 62723 h 119083"/>
              <a:gd name="connsiteX0-1941" fmla="*/ 76215 w 155001"/>
              <a:gd name="connsiteY0-1942" fmla="*/ 62723 h 122431"/>
              <a:gd name="connsiteX1-1943" fmla="*/ 39348 w 155001"/>
              <a:gd name="connsiteY1-1944" fmla="*/ 121134 h 122431"/>
              <a:gd name="connsiteX2-1945" fmla="*/ 15 w 155001"/>
              <a:gd name="connsiteY2-1946" fmla="*/ 98442 h 122431"/>
              <a:gd name="connsiteX3-1947" fmla="*/ 35734 w 155001"/>
              <a:gd name="connsiteY3-1948" fmla="*/ 43673 h 122431"/>
              <a:gd name="connsiteX4-1949" fmla="*/ 119077 w 155001"/>
              <a:gd name="connsiteY4-1950" fmla="*/ 3192 h 122431"/>
              <a:gd name="connsiteX5-1951" fmla="*/ 154796 w 155001"/>
              <a:gd name="connsiteY5-1952" fmla="*/ 5573 h 122431"/>
              <a:gd name="connsiteX6-1953" fmla="*/ 130983 w 155001"/>
              <a:gd name="connsiteY6-1954" fmla="*/ 29385 h 122431"/>
              <a:gd name="connsiteX7-1955" fmla="*/ 76215 w 155001"/>
              <a:gd name="connsiteY7-1956" fmla="*/ 62723 h 122431"/>
              <a:gd name="connsiteX0-1957" fmla="*/ 76215 w 155001"/>
              <a:gd name="connsiteY0-1958" fmla="*/ 62723 h 121566"/>
              <a:gd name="connsiteX1-1959" fmla="*/ 94645 w 155001"/>
              <a:gd name="connsiteY1-1960" fmla="*/ 80671 h 121566"/>
              <a:gd name="connsiteX2-1961" fmla="*/ 39348 w 155001"/>
              <a:gd name="connsiteY2-1962" fmla="*/ 121134 h 121566"/>
              <a:gd name="connsiteX3-1963" fmla="*/ 15 w 155001"/>
              <a:gd name="connsiteY3-1964" fmla="*/ 98442 h 121566"/>
              <a:gd name="connsiteX4-1965" fmla="*/ 35734 w 155001"/>
              <a:gd name="connsiteY4-1966" fmla="*/ 43673 h 121566"/>
              <a:gd name="connsiteX5-1967" fmla="*/ 119077 w 155001"/>
              <a:gd name="connsiteY5-1968" fmla="*/ 3192 h 121566"/>
              <a:gd name="connsiteX6-1969" fmla="*/ 154796 w 155001"/>
              <a:gd name="connsiteY6-1970" fmla="*/ 5573 h 121566"/>
              <a:gd name="connsiteX7-1971" fmla="*/ 130983 w 155001"/>
              <a:gd name="connsiteY7-1972" fmla="*/ 29385 h 121566"/>
              <a:gd name="connsiteX8-1973" fmla="*/ 76215 w 155001"/>
              <a:gd name="connsiteY8-1974" fmla="*/ 62723 h 121566"/>
              <a:gd name="connsiteX0-1975" fmla="*/ 76215 w 155001"/>
              <a:gd name="connsiteY0-1976" fmla="*/ 62723 h 128590"/>
              <a:gd name="connsiteX1-1977" fmla="*/ 94645 w 155001"/>
              <a:gd name="connsiteY1-1978" fmla="*/ 80671 h 128590"/>
              <a:gd name="connsiteX2-1979" fmla="*/ 39348 w 155001"/>
              <a:gd name="connsiteY2-1980" fmla="*/ 128278 h 128590"/>
              <a:gd name="connsiteX3-1981" fmla="*/ 15 w 155001"/>
              <a:gd name="connsiteY3-1982" fmla="*/ 98442 h 128590"/>
              <a:gd name="connsiteX4-1983" fmla="*/ 35734 w 155001"/>
              <a:gd name="connsiteY4-1984" fmla="*/ 43673 h 128590"/>
              <a:gd name="connsiteX5-1985" fmla="*/ 119077 w 155001"/>
              <a:gd name="connsiteY5-1986" fmla="*/ 3192 h 128590"/>
              <a:gd name="connsiteX6-1987" fmla="*/ 154796 w 155001"/>
              <a:gd name="connsiteY6-1988" fmla="*/ 5573 h 128590"/>
              <a:gd name="connsiteX7-1989" fmla="*/ 130983 w 155001"/>
              <a:gd name="connsiteY7-1990" fmla="*/ 29385 h 128590"/>
              <a:gd name="connsiteX8-1991" fmla="*/ 76215 w 155001"/>
              <a:gd name="connsiteY8-1992" fmla="*/ 62723 h 128590"/>
              <a:gd name="connsiteX0-1993" fmla="*/ 85740 w 154981"/>
              <a:gd name="connsiteY0-1994" fmla="*/ 60341 h 128590"/>
              <a:gd name="connsiteX1-1995" fmla="*/ 94645 w 154981"/>
              <a:gd name="connsiteY1-1996" fmla="*/ 80671 h 128590"/>
              <a:gd name="connsiteX2-1997" fmla="*/ 39348 w 154981"/>
              <a:gd name="connsiteY2-1998" fmla="*/ 128278 h 128590"/>
              <a:gd name="connsiteX3-1999" fmla="*/ 15 w 154981"/>
              <a:gd name="connsiteY3-2000" fmla="*/ 98442 h 128590"/>
              <a:gd name="connsiteX4-2001" fmla="*/ 35734 w 154981"/>
              <a:gd name="connsiteY4-2002" fmla="*/ 43673 h 128590"/>
              <a:gd name="connsiteX5-2003" fmla="*/ 119077 w 154981"/>
              <a:gd name="connsiteY5-2004" fmla="*/ 3192 h 128590"/>
              <a:gd name="connsiteX6-2005" fmla="*/ 154796 w 154981"/>
              <a:gd name="connsiteY6-2006" fmla="*/ 5573 h 128590"/>
              <a:gd name="connsiteX7-2007" fmla="*/ 130983 w 154981"/>
              <a:gd name="connsiteY7-2008" fmla="*/ 29385 h 128590"/>
              <a:gd name="connsiteX8-2009" fmla="*/ 85740 w 154981"/>
              <a:gd name="connsiteY8-2010" fmla="*/ 60341 h 1285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54981" h="128590">
                <a:moveTo>
                  <a:pt x="85740" y="60341"/>
                </a:moveTo>
                <a:cubicBezTo>
                  <a:pt x="79684" y="68889"/>
                  <a:pt x="100790" y="70936"/>
                  <a:pt x="94645" y="80671"/>
                </a:cubicBezTo>
                <a:cubicBezTo>
                  <a:pt x="88501" y="90406"/>
                  <a:pt x="55120" y="125316"/>
                  <a:pt x="39348" y="128278"/>
                </a:cubicBezTo>
                <a:cubicBezTo>
                  <a:pt x="23576" y="131240"/>
                  <a:pt x="617" y="112543"/>
                  <a:pt x="15" y="98442"/>
                </a:cubicBezTo>
                <a:cubicBezTo>
                  <a:pt x="-587" y="84341"/>
                  <a:pt x="15890" y="59548"/>
                  <a:pt x="35734" y="43673"/>
                </a:cubicBezTo>
                <a:cubicBezTo>
                  <a:pt x="55578" y="27798"/>
                  <a:pt x="99233" y="9542"/>
                  <a:pt x="119077" y="3192"/>
                </a:cubicBezTo>
                <a:cubicBezTo>
                  <a:pt x="138921" y="-3158"/>
                  <a:pt x="152812" y="1208"/>
                  <a:pt x="154796" y="5573"/>
                </a:cubicBezTo>
                <a:cubicBezTo>
                  <a:pt x="156780" y="9938"/>
                  <a:pt x="142492" y="20257"/>
                  <a:pt x="130983" y="29385"/>
                </a:cubicBezTo>
                <a:cubicBezTo>
                  <a:pt x="119474" y="38513"/>
                  <a:pt x="91796" y="51793"/>
                  <a:pt x="85740" y="603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10"/>
          <p:cNvSpPr txBox="1"/>
          <p:nvPr/>
        </p:nvSpPr>
        <p:spPr>
          <a:xfrm>
            <a:off x="-154940" y="3134995"/>
            <a:ext cx="2413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b="1" dirty="0" smtClean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 panose="02000000000000000000"/>
              </a:rPr>
              <a:t>一、主要功能介绍</a:t>
            </a:r>
            <a:endParaRPr lang="zh-CN" altLang="en-US" sz="2000" b="1" dirty="0" smtClean="0">
              <a:solidFill>
                <a:srgbClr val="FFFFFF"/>
              </a:solidFill>
              <a:latin typeface="方正兰亭黑简体" pitchFamily="2" charset="-122"/>
              <a:ea typeface="方正兰亭黑简体" pitchFamily="2" charset="-122"/>
              <a:cs typeface="Roboto Condensed" panose="0200000000000000000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95324" y="1783650"/>
            <a:ext cx="1224136" cy="1220781"/>
            <a:chOff x="1995963" y="1828100"/>
            <a:chExt cx="1224136" cy="12207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" name="Oval 67"/>
            <p:cNvSpPr/>
            <p:nvPr/>
          </p:nvSpPr>
          <p:spPr bwMode="auto">
            <a:xfrm>
              <a:off x="1995963" y="1828100"/>
              <a:ext cx="1224136" cy="1220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Freeform 50"/>
            <p:cNvSpPr>
              <a:spLocks noEditPoints="1"/>
            </p:cNvSpPr>
            <p:nvPr/>
          </p:nvSpPr>
          <p:spPr bwMode="auto">
            <a:xfrm>
              <a:off x="2330145" y="2120565"/>
              <a:ext cx="555771" cy="700011"/>
            </a:xfrm>
            <a:custGeom>
              <a:avLst/>
              <a:gdLst/>
              <a:ahLst/>
              <a:cxnLst>
                <a:cxn ang="0">
                  <a:pos x="187" y="135"/>
                </a:cxn>
                <a:cxn ang="0">
                  <a:pos x="44" y="135"/>
                </a:cxn>
                <a:cxn ang="0">
                  <a:pos x="44" y="156"/>
                </a:cxn>
                <a:cxn ang="0">
                  <a:pos x="187" y="156"/>
                </a:cxn>
                <a:cxn ang="0">
                  <a:pos x="187" y="135"/>
                </a:cxn>
                <a:cxn ang="0">
                  <a:pos x="187" y="95"/>
                </a:cxn>
                <a:cxn ang="0">
                  <a:pos x="44" y="95"/>
                </a:cxn>
                <a:cxn ang="0">
                  <a:pos x="44" y="115"/>
                </a:cxn>
                <a:cxn ang="0">
                  <a:pos x="187" y="115"/>
                </a:cxn>
                <a:cxn ang="0">
                  <a:pos x="187" y="95"/>
                </a:cxn>
                <a:cxn ang="0">
                  <a:pos x="187" y="54"/>
                </a:cxn>
                <a:cxn ang="0">
                  <a:pos x="44" y="54"/>
                </a:cxn>
                <a:cxn ang="0">
                  <a:pos x="44" y="75"/>
                </a:cxn>
                <a:cxn ang="0">
                  <a:pos x="187" y="75"/>
                </a:cxn>
                <a:cxn ang="0">
                  <a:pos x="187" y="54"/>
                </a:cxn>
                <a:cxn ang="0">
                  <a:pos x="44" y="196"/>
                </a:cxn>
                <a:cxn ang="0">
                  <a:pos x="116" y="196"/>
                </a:cxn>
                <a:cxn ang="0">
                  <a:pos x="116" y="176"/>
                </a:cxn>
                <a:cxn ang="0">
                  <a:pos x="44" y="176"/>
                </a:cxn>
                <a:cxn ang="0">
                  <a:pos x="44" y="196"/>
                </a:cxn>
                <a:cxn ang="0">
                  <a:pos x="233" y="29"/>
                </a:cxn>
                <a:cxn ang="0">
                  <a:pos x="233" y="0"/>
                </a:cxn>
                <a:cxn ang="0">
                  <a:pos x="0" y="0"/>
                </a:cxn>
                <a:cxn ang="0">
                  <a:pos x="0" y="301"/>
                </a:cxn>
                <a:cxn ang="0">
                  <a:pos x="29" y="301"/>
                </a:cxn>
                <a:cxn ang="0">
                  <a:pos x="29" y="330"/>
                </a:cxn>
                <a:cxn ang="0">
                  <a:pos x="262" y="330"/>
                </a:cxn>
                <a:cxn ang="0">
                  <a:pos x="262" y="29"/>
                </a:cxn>
                <a:cxn ang="0">
                  <a:pos x="233" y="29"/>
                </a:cxn>
                <a:cxn ang="0">
                  <a:pos x="15" y="286"/>
                </a:cxn>
                <a:cxn ang="0">
                  <a:pos x="15" y="16"/>
                </a:cxn>
                <a:cxn ang="0">
                  <a:pos x="216" y="16"/>
                </a:cxn>
                <a:cxn ang="0">
                  <a:pos x="216" y="216"/>
                </a:cxn>
                <a:cxn ang="0">
                  <a:pos x="148" y="216"/>
                </a:cxn>
                <a:cxn ang="0">
                  <a:pos x="148" y="286"/>
                </a:cxn>
                <a:cxn ang="0">
                  <a:pos x="15" y="286"/>
                </a:cxn>
                <a:cxn ang="0">
                  <a:pos x="245" y="315"/>
                </a:cxn>
                <a:cxn ang="0">
                  <a:pos x="44" y="315"/>
                </a:cxn>
                <a:cxn ang="0">
                  <a:pos x="44" y="301"/>
                </a:cxn>
                <a:cxn ang="0">
                  <a:pos x="155" y="301"/>
                </a:cxn>
                <a:cxn ang="0">
                  <a:pos x="233" y="225"/>
                </a:cxn>
                <a:cxn ang="0">
                  <a:pos x="233" y="45"/>
                </a:cxn>
                <a:cxn ang="0">
                  <a:pos x="245" y="45"/>
                </a:cxn>
                <a:cxn ang="0">
                  <a:pos x="245" y="315"/>
                </a:cxn>
              </a:cxnLst>
              <a:rect l="0" t="0" r="r" b="b"/>
              <a:pathLst>
                <a:path w="262" h="330">
                  <a:moveTo>
                    <a:pt x="187" y="135"/>
                  </a:moveTo>
                  <a:lnTo>
                    <a:pt x="44" y="135"/>
                  </a:lnTo>
                  <a:lnTo>
                    <a:pt x="44" y="156"/>
                  </a:lnTo>
                  <a:lnTo>
                    <a:pt x="187" y="156"/>
                  </a:lnTo>
                  <a:lnTo>
                    <a:pt x="187" y="135"/>
                  </a:lnTo>
                  <a:close/>
                  <a:moveTo>
                    <a:pt x="187" y="95"/>
                  </a:moveTo>
                  <a:lnTo>
                    <a:pt x="44" y="95"/>
                  </a:lnTo>
                  <a:lnTo>
                    <a:pt x="44" y="115"/>
                  </a:lnTo>
                  <a:lnTo>
                    <a:pt x="187" y="115"/>
                  </a:lnTo>
                  <a:lnTo>
                    <a:pt x="187" y="95"/>
                  </a:lnTo>
                  <a:close/>
                  <a:moveTo>
                    <a:pt x="187" y="54"/>
                  </a:moveTo>
                  <a:lnTo>
                    <a:pt x="44" y="54"/>
                  </a:lnTo>
                  <a:lnTo>
                    <a:pt x="44" y="75"/>
                  </a:lnTo>
                  <a:lnTo>
                    <a:pt x="187" y="75"/>
                  </a:lnTo>
                  <a:lnTo>
                    <a:pt x="187" y="54"/>
                  </a:lnTo>
                  <a:close/>
                  <a:moveTo>
                    <a:pt x="44" y="196"/>
                  </a:moveTo>
                  <a:lnTo>
                    <a:pt x="116" y="196"/>
                  </a:lnTo>
                  <a:lnTo>
                    <a:pt x="116" y="176"/>
                  </a:lnTo>
                  <a:lnTo>
                    <a:pt x="44" y="176"/>
                  </a:lnTo>
                  <a:lnTo>
                    <a:pt x="44" y="196"/>
                  </a:lnTo>
                  <a:close/>
                  <a:moveTo>
                    <a:pt x="233" y="29"/>
                  </a:moveTo>
                  <a:lnTo>
                    <a:pt x="233" y="0"/>
                  </a:lnTo>
                  <a:lnTo>
                    <a:pt x="0" y="0"/>
                  </a:lnTo>
                  <a:lnTo>
                    <a:pt x="0" y="301"/>
                  </a:lnTo>
                  <a:lnTo>
                    <a:pt x="29" y="301"/>
                  </a:lnTo>
                  <a:lnTo>
                    <a:pt x="29" y="330"/>
                  </a:lnTo>
                  <a:lnTo>
                    <a:pt x="262" y="330"/>
                  </a:lnTo>
                  <a:lnTo>
                    <a:pt x="262" y="29"/>
                  </a:lnTo>
                  <a:lnTo>
                    <a:pt x="233" y="29"/>
                  </a:lnTo>
                  <a:close/>
                  <a:moveTo>
                    <a:pt x="15" y="286"/>
                  </a:moveTo>
                  <a:lnTo>
                    <a:pt x="15" y="16"/>
                  </a:lnTo>
                  <a:lnTo>
                    <a:pt x="216" y="16"/>
                  </a:lnTo>
                  <a:lnTo>
                    <a:pt x="216" y="216"/>
                  </a:lnTo>
                  <a:lnTo>
                    <a:pt x="148" y="216"/>
                  </a:lnTo>
                  <a:lnTo>
                    <a:pt x="148" y="286"/>
                  </a:lnTo>
                  <a:lnTo>
                    <a:pt x="15" y="286"/>
                  </a:lnTo>
                  <a:close/>
                  <a:moveTo>
                    <a:pt x="245" y="315"/>
                  </a:moveTo>
                  <a:lnTo>
                    <a:pt x="44" y="315"/>
                  </a:lnTo>
                  <a:lnTo>
                    <a:pt x="44" y="301"/>
                  </a:lnTo>
                  <a:lnTo>
                    <a:pt x="155" y="301"/>
                  </a:lnTo>
                  <a:lnTo>
                    <a:pt x="233" y="225"/>
                  </a:lnTo>
                  <a:lnTo>
                    <a:pt x="233" y="45"/>
                  </a:lnTo>
                  <a:lnTo>
                    <a:pt x="245" y="45"/>
                  </a:lnTo>
                  <a:lnTo>
                    <a:pt x="245" y="315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837309" y="1347614"/>
            <a:ext cx="60756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2.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对单首歌曲控制播放、暂停、查看信息、删除、加入我喜爱列表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37309" y="1830609"/>
            <a:ext cx="52628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切换歌曲、播放进度条显示、播放模式切换、音量控制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37309" y="2313604"/>
            <a:ext cx="28244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4.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更换默认皮肤或自定义皮肤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37309" y="2796599"/>
            <a:ext cx="60756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5.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极简界面，满足基本播放暂停、切换歌曲、切换播放模式等功能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37309" y="3279596"/>
            <a:ext cx="26212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6.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查看关于、使用介绍文档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871214" y="1993995"/>
            <a:ext cx="923724" cy="508908"/>
            <a:chOff x="3832228" y="1993995"/>
            <a:chExt cx="923724" cy="508908"/>
          </a:xfrm>
        </p:grpSpPr>
        <p:cxnSp>
          <p:nvCxnSpPr>
            <p:cNvPr id="9" name="Straight Connector 108"/>
            <p:cNvCxnSpPr/>
            <p:nvPr/>
          </p:nvCxnSpPr>
          <p:spPr>
            <a:xfrm flipV="1">
              <a:off x="3832228" y="2034850"/>
              <a:ext cx="854436" cy="468053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45"/>
            <p:cNvSpPr/>
            <p:nvPr/>
          </p:nvSpPr>
          <p:spPr bwMode="auto">
            <a:xfrm>
              <a:off x="4674243" y="1993995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896614" y="2466330"/>
            <a:ext cx="923724" cy="81709"/>
            <a:chOff x="3832228" y="2466330"/>
            <a:chExt cx="923724" cy="81709"/>
          </a:xfrm>
        </p:grpSpPr>
        <p:cxnSp>
          <p:nvCxnSpPr>
            <p:cNvPr id="10" name="Straight Connector 109"/>
            <p:cNvCxnSpPr/>
            <p:nvPr/>
          </p:nvCxnSpPr>
          <p:spPr>
            <a:xfrm>
              <a:off x="3832228" y="2507185"/>
              <a:ext cx="854436" cy="647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45"/>
            <p:cNvSpPr/>
            <p:nvPr/>
          </p:nvSpPr>
          <p:spPr bwMode="auto">
            <a:xfrm>
              <a:off x="4674243" y="2466330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896614" y="2510422"/>
            <a:ext cx="923724" cy="525949"/>
            <a:chOff x="3832228" y="2510422"/>
            <a:chExt cx="923724" cy="525949"/>
          </a:xfrm>
        </p:grpSpPr>
        <p:cxnSp>
          <p:nvCxnSpPr>
            <p:cNvPr id="8" name="Straight Connector 107"/>
            <p:cNvCxnSpPr/>
            <p:nvPr/>
          </p:nvCxnSpPr>
          <p:spPr>
            <a:xfrm>
              <a:off x="3832228" y="2510422"/>
              <a:ext cx="858888" cy="488921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45"/>
            <p:cNvSpPr/>
            <p:nvPr/>
          </p:nvSpPr>
          <p:spPr bwMode="auto">
            <a:xfrm>
              <a:off x="4674243" y="2954662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871505" y="2502902"/>
            <a:ext cx="948833" cy="1024285"/>
            <a:chOff x="3807119" y="2502902"/>
            <a:chExt cx="948833" cy="1024285"/>
          </a:xfrm>
        </p:grpSpPr>
        <p:cxnSp>
          <p:nvCxnSpPr>
            <p:cNvPr id="17" name="Straight Connector 107"/>
            <p:cNvCxnSpPr/>
            <p:nvPr/>
          </p:nvCxnSpPr>
          <p:spPr>
            <a:xfrm>
              <a:off x="3807119" y="2502902"/>
              <a:ext cx="879545" cy="100081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45"/>
            <p:cNvSpPr/>
            <p:nvPr/>
          </p:nvSpPr>
          <p:spPr bwMode="auto">
            <a:xfrm>
              <a:off x="4674243" y="3445478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867381" y="1515088"/>
            <a:ext cx="1024712" cy="1061154"/>
            <a:chOff x="3731240" y="1515088"/>
            <a:chExt cx="1024712" cy="1061154"/>
          </a:xfrm>
        </p:grpSpPr>
        <p:sp>
          <p:nvSpPr>
            <p:cNvPr id="6" name="Oval 45"/>
            <p:cNvSpPr/>
            <p:nvPr/>
          </p:nvSpPr>
          <p:spPr bwMode="auto">
            <a:xfrm>
              <a:off x="4674243" y="1515088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7" name="Straight Connector 7"/>
            <p:cNvCxnSpPr/>
            <p:nvPr/>
          </p:nvCxnSpPr>
          <p:spPr>
            <a:xfrm flipH="1">
              <a:off x="3811567" y="1566798"/>
              <a:ext cx="875097" cy="93610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45"/>
            <p:cNvSpPr/>
            <p:nvPr/>
          </p:nvSpPr>
          <p:spPr bwMode="auto">
            <a:xfrm>
              <a:off x="3731240" y="2459288"/>
              <a:ext cx="116954" cy="116954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</p:grpSp>
      <p:cxnSp>
        <p:nvCxnSpPr>
          <p:cNvPr id="2" name="Straight Connector 7"/>
          <p:cNvCxnSpPr>
            <a:stCxn id="31" idx="3"/>
          </p:cNvCxnSpPr>
          <p:nvPr/>
        </p:nvCxnSpPr>
        <p:spPr>
          <a:xfrm flipH="1">
            <a:off x="1925955" y="1046480"/>
            <a:ext cx="896620" cy="1412875"/>
          </a:xfrm>
          <a:prstGeom prst="line">
            <a:avLst/>
          </a:prstGeom>
          <a:ln w="19050">
            <a:solidFill>
              <a:srgbClr val="F2F2F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11"/>
          <p:cNvSpPr txBox="1"/>
          <p:nvPr/>
        </p:nvSpPr>
        <p:spPr>
          <a:xfrm>
            <a:off x="2837309" y="865014"/>
            <a:ext cx="52628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1.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从本地文件向三个列表添加音乐，列表可以显示、隐藏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cxnSp>
        <p:nvCxnSpPr>
          <p:cNvPr id="23" name="Straight Connector 107"/>
          <p:cNvCxnSpPr>
            <a:stCxn id="22" idx="3"/>
            <a:endCxn id="30" idx="3"/>
          </p:cNvCxnSpPr>
          <p:nvPr/>
        </p:nvCxnSpPr>
        <p:spPr>
          <a:xfrm>
            <a:off x="1884680" y="2559050"/>
            <a:ext cx="840740" cy="1306830"/>
          </a:xfrm>
          <a:prstGeom prst="line">
            <a:avLst/>
          </a:prstGeom>
          <a:ln w="19050">
            <a:solidFill>
              <a:srgbClr val="F2F2F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45"/>
          <p:cNvSpPr/>
          <p:nvPr/>
        </p:nvSpPr>
        <p:spPr bwMode="auto">
          <a:xfrm>
            <a:off x="2713229" y="3795998"/>
            <a:ext cx="81709" cy="81709"/>
          </a:xfrm>
          <a:prstGeom prst="ellipse">
            <a:avLst/>
          </a:prstGeom>
          <a:solidFill>
            <a:srgbClr val="2A303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zh-CN" altLang="zh-CN">
              <a:solidFill>
                <a:srgbClr val="EC5368"/>
              </a:solidFill>
              <a:cs typeface="Arial" panose="020B0604020202020204" pitchFamily="34" charset="0"/>
            </a:endParaRPr>
          </a:p>
        </p:txBody>
      </p:sp>
      <p:sp>
        <p:nvSpPr>
          <p:cNvPr id="31" name="Oval 45"/>
          <p:cNvSpPr/>
          <p:nvPr/>
        </p:nvSpPr>
        <p:spPr bwMode="auto">
          <a:xfrm>
            <a:off x="2810384" y="976598"/>
            <a:ext cx="81709" cy="81709"/>
          </a:xfrm>
          <a:prstGeom prst="ellipse">
            <a:avLst/>
          </a:prstGeom>
          <a:solidFill>
            <a:srgbClr val="2A303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zh-CN">
              <a:solidFill>
                <a:srgbClr val="EC5368"/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15"/>
          <p:cNvSpPr txBox="1"/>
          <p:nvPr/>
        </p:nvSpPr>
        <p:spPr>
          <a:xfrm>
            <a:off x="2820799" y="3724096"/>
            <a:ext cx="28244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7.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定位正在播放歌曲所在列表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cxnSp>
        <p:nvCxnSpPr>
          <p:cNvPr id="33" name="Straight Connector 107"/>
          <p:cNvCxnSpPr>
            <a:stCxn id="22" idx="2"/>
            <a:endCxn id="34" idx="4"/>
          </p:cNvCxnSpPr>
          <p:nvPr/>
        </p:nvCxnSpPr>
        <p:spPr>
          <a:xfrm>
            <a:off x="1867535" y="2517775"/>
            <a:ext cx="873760" cy="1936115"/>
          </a:xfrm>
          <a:prstGeom prst="line">
            <a:avLst/>
          </a:prstGeom>
          <a:ln w="19050">
            <a:solidFill>
              <a:srgbClr val="F2F2F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45"/>
          <p:cNvSpPr/>
          <p:nvPr/>
        </p:nvSpPr>
        <p:spPr bwMode="auto">
          <a:xfrm>
            <a:off x="2699894" y="4371943"/>
            <a:ext cx="81709" cy="81709"/>
          </a:xfrm>
          <a:prstGeom prst="ellipse">
            <a:avLst/>
          </a:prstGeom>
          <a:solidFill>
            <a:srgbClr val="2A303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zh-CN" altLang="zh-CN">
              <a:solidFill>
                <a:srgbClr val="EC5368"/>
              </a:solidFill>
              <a:cs typeface="Arial" panose="020B0604020202020204" pitchFamily="34" charset="0"/>
            </a:endParaRPr>
          </a:p>
        </p:txBody>
      </p:sp>
      <p:sp>
        <p:nvSpPr>
          <p:cNvPr id="35" name="TextBox 15"/>
          <p:cNvSpPr txBox="1"/>
          <p:nvPr/>
        </p:nvSpPr>
        <p:spPr>
          <a:xfrm>
            <a:off x="2732534" y="4209871"/>
            <a:ext cx="2824480" cy="3371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8.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更多精彩，尽在不言中</a:t>
            </a:r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……</a:t>
            </a:r>
            <a:endParaRPr lang="en-US" altLang="zh-CN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  <p:bldP spid="14" grpId="0"/>
      <p:bldP spid="15" grpId="0"/>
      <p:bldP spid="16" grpId="0"/>
      <p:bldP spid="3" grpId="0"/>
      <p:bldP spid="32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Oval 87"/>
          <p:cNvSpPr/>
          <p:nvPr/>
        </p:nvSpPr>
        <p:spPr>
          <a:xfrm>
            <a:off x="3333526" y="2051448"/>
            <a:ext cx="1553968" cy="1554956"/>
          </a:xfrm>
          <a:prstGeom prst="ellipse">
            <a:avLst/>
          </a:prstGeom>
          <a:solidFill>
            <a:schemeClr val="bg2">
              <a:lumMod val="50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/>
            <a:endParaRPr lang="zh-CN" altLang="zh-CN">
              <a:solidFill>
                <a:srgbClr val="E3D29D"/>
              </a:solidFill>
            </a:endParaRPr>
          </a:p>
        </p:txBody>
      </p:sp>
      <p:sp>
        <p:nvSpPr>
          <p:cNvPr id="84" name="Oval 88"/>
          <p:cNvSpPr/>
          <p:nvPr/>
        </p:nvSpPr>
        <p:spPr>
          <a:xfrm>
            <a:off x="2417816" y="2301479"/>
            <a:ext cx="1056222" cy="1056084"/>
          </a:xfrm>
          <a:prstGeom prst="ellipse">
            <a:avLst/>
          </a:prstGeom>
          <a:solidFill>
            <a:schemeClr val="bg1">
              <a:lumMod val="65000"/>
              <a:alpha val="80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/>
            <a:endParaRPr lang="zh-CN" altLang="zh-CN">
              <a:solidFill>
                <a:srgbClr val="E3D29D"/>
              </a:solidFill>
            </a:endParaRPr>
          </a:p>
        </p:txBody>
      </p:sp>
      <p:sp>
        <p:nvSpPr>
          <p:cNvPr id="85" name="Oval 89"/>
          <p:cNvSpPr/>
          <p:nvPr/>
        </p:nvSpPr>
        <p:spPr>
          <a:xfrm>
            <a:off x="4745791" y="2301479"/>
            <a:ext cx="1057413" cy="1056084"/>
          </a:xfrm>
          <a:prstGeom prst="ellipse">
            <a:avLst/>
          </a:prstGeom>
          <a:solidFill>
            <a:schemeClr val="bg1">
              <a:lumMod val="65000"/>
              <a:alpha val="80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/>
            <a:endParaRPr lang="zh-CN" altLang="zh-CN">
              <a:solidFill>
                <a:srgbClr val="E3D29D"/>
              </a:solidFill>
            </a:endParaRPr>
          </a:p>
        </p:txBody>
      </p:sp>
      <p:sp>
        <p:nvSpPr>
          <p:cNvPr id="86" name="Oval 90"/>
          <p:cNvSpPr/>
          <p:nvPr/>
        </p:nvSpPr>
        <p:spPr>
          <a:xfrm rot="16200000">
            <a:off x="3582468" y="3464651"/>
            <a:ext cx="1056085" cy="1056222"/>
          </a:xfrm>
          <a:prstGeom prst="ellipse">
            <a:avLst/>
          </a:prstGeom>
          <a:solidFill>
            <a:schemeClr val="bg1">
              <a:lumMod val="65000"/>
              <a:alpha val="80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/>
            <a:endParaRPr lang="zh-CN" altLang="zh-CN">
              <a:solidFill>
                <a:srgbClr val="E3D29D"/>
              </a:solidFill>
            </a:endParaRPr>
          </a:p>
        </p:txBody>
      </p:sp>
      <p:sp>
        <p:nvSpPr>
          <p:cNvPr id="87" name="Oval 92"/>
          <p:cNvSpPr/>
          <p:nvPr/>
        </p:nvSpPr>
        <p:spPr>
          <a:xfrm rot="16200000">
            <a:off x="3582468" y="1136978"/>
            <a:ext cx="1056084" cy="1056222"/>
          </a:xfrm>
          <a:prstGeom prst="ellipse">
            <a:avLst/>
          </a:prstGeom>
          <a:solidFill>
            <a:schemeClr val="bg1">
              <a:lumMod val="65000"/>
              <a:alpha val="80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eaLnBrk="1" hangingPunct="1"/>
            <a:endParaRPr lang="zh-CN" altLang="zh-CN">
              <a:solidFill>
                <a:srgbClr val="E3D29D"/>
              </a:solidFill>
            </a:endParaRPr>
          </a:p>
        </p:txBody>
      </p:sp>
      <p:sp>
        <p:nvSpPr>
          <p:cNvPr id="96" name="Rectangle 101"/>
          <p:cNvSpPr/>
          <p:nvPr/>
        </p:nvSpPr>
        <p:spPr>
          <a:xfrm>
            <a:off x="237490" y="1022985"/>
            <a:ext cx="2606040" cy="360807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向前切换列表:A              向后切换列表:D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增加音量:W                  减少音量:S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切换播放模式:E              添加我喜欢:R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定位播放列表:Q              切换上一曲：4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菜单栏：右键                切换下一曲：6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界面切换：左键双击          播放暂停：空格</a:t>
            </a:r>
            <a:endParaRPr lang="zh-CN" altLang="en-US" sz="1400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sz="14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</a:t>
            </a:r>
            <a:endParaRPr lang="zh-CN" altLang="en-US" sz="1400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97" name="Rectangle 102"/>
          <p:cNvSpPr/>
          <p:nvPr/>
        </p:nvSpPr>
        <p:spPr>
          <a:xfrm>
            <a:off x="6045200" y="1370330"/>
            <a:ext cx="2956560" cy="256159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退出：Ctrl+Q                清除所有列表Ctrl+V 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添加至所有列表：Ctrl+O      添加至我喜欢列表：Ctrl+A 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添加至播放队列：Ctrl+Z      自定义皮肤：Ctrl+X 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清除播放队列：Ctrl+B        清除我喜欢列表：Ctrl+N</a:t>
            </a:r>
            <a:endParaRPr lang="zh-CN" altLang="en-US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清除所有歌曲列表：Ctrl+M</a:t>
            </a:r>
            <a:r>
              <a:rPr lang="zh-CN" altLang="en-US" sz="14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 </a:t>
            </a:r>
            <a:endParaRPr lang="id-ID" altLang="zh-CN" sz="14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grpSp>
        <p:nvGrpSpPr>
          <p:cNvPr id="100" name="Group 105"/>
          <p:cNvGrpSpPr/>
          <p:nvPr/>
        </p:nvGrpSpPr>
        <p:grpSpPr>
          <a:xfrm>
            <a:off x="3941926" y="3758487"/>
            <a:ext cx="329807" cy="397867"/>
            <a:chOff x="134906" y="3220464"/>
            <a:chExt cx="730251" cy="881063"/>
          </a:xfrm>
          <a:noFill/>
        </p:grpSpPr>
        <p:sp>
          <p:nvSpPr>
            <p:cNvPr id="101" name="Freeform 34"/>
            <p:cNvSpPr/>
            <p:nvPr/>
          </p:nvSpPr>
          <p:spPr bwMode="auto">
            <a:xfrm>
              <a:off x="134906" y="3220464"/>
              <a:ext cx="730251" cy="577851"/>
            </a:xfrm>
            <a:custGeom>
              <a:avLst/>
              <a:gdLst>
                <a:gd name="T0" fmla="*/ 124 w 192"/>
                <a:gd name="T1" fmla="*/ 96 h 152"/>
                <a:gd name="T2" fmla="*/ 116 w 192"/>
                <a:gd name="T3" fmla="*/ 92 h 152"/>
                <a:gd name="T4" fmla="*/ 116 w 192"/>
                <a:gd name="T5" fmla="*/ 80 h 152"/>
                <a:gd name="T6" fmla="*/ 120 w 192"/>
                <a:gd name="T7" fmla="*/ 60 h 152"/>
                <a:gd name="T8" fmla="*/ 121 w 192"/>
                <a:gd name="T9" fmla="*/ 25 h 152"/>
                <a:gd name="T10" fmla="*/ 96 w 192"/>
                <a:gd name="T11" fmla="*/ 0 h 152"/>
                <a:gd name="T12" fmla="*/ 72 w 192"/>
                <a:gd name="T13" fmla="*/ 24 h 152"/>
                <a:gd name="T14" fmla="*/ 72 w 192"/>
                <a:gd name="T15" fmla="*/ 60 h 152"/>
                <a:gd name="T16" fmla="*/ 76 w 192"/>
                <a:gd name="T17" fmla="*/ 80 h 152"/>
                <a:gd name="T18" fmla="*/ 76 w 192"/>
                <a:gd name="T19" fmla="*/ 92 h 152"/>
                <a:gd name="T20" fmla="*/ 68 w 192"/>
                <a:gd name="T21" fmla="*/ 96 h 152"/>
                <a:gd name="T22" fmla="*/ 16 w 192"/>
                <a:gd name="T23" fmla="*/ 96 h 152"/>
                <a:gd name="T24" fmla="*/ 0 w 192"/>
                <a:gd name="T25" fmla="*/ 116 h 152"/>
                <a:gd name="T26" fmla="*/ 0 w 192"/>
                <a:gd name="T27" fmla="*/ 152 h 152"/>
                <a:gd name="T28" fmla="*/ 192 w 192"/>
                <a:gd name="T29" fmla="*/ 152 h 152"/>
                <a:gd name="T30" fmla="*/ 192 w 192"/>
                <a:gd name="T31" fmla="*/ 116 h 152"/>
                <a:gd name="T32" fmla="*/ 176 w 192"/>
                <a:gd name="T33" fmla="*/ 96 h 152"/>
                <a:gd name="T34" fmla="*/ 124 w 192"/>
                <a:gd name="T35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52">
                  <a:moveTo>
                    <a:pt x="124" y="96"/>
                  </a:moveTo>
                  <a:cubicBezTo>
                    <a:pt x="121" y="96"/>
                    <a:pt x="118" y="95"/>
                    <a:pt x="116" y="92"/>
                  </a:cubicBezTo>
                  <a:cubicBezTo>
                    <a:pt x="114" y="89"/>
                    <a:pt x="115" y="83"/>
                    <a:pt x="116" y="80"/>
                  </a:cubicBezTo>
                  <a:cubicBezTo>
                    <a:pt x="119" y="72"/>
                    <a:pt x="120" y="68"/>
                    <a:pt x="120" y="60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11"/>
                    <a:pt x="110" y="0"/>
                    <a:pt x="96" y="0"/>
                  </a:cubicBezTo>
                  <a:cubicBezTo>
                    <a:pt x="82" y="0"/>
                    <a:pt x="72" y="10"/>
                    <a:pt x="72" y="24"/>
                  </a:cubicBezTo>
                  <a:cubicBezTo>
                    <a:pt x="72" y="60"/>
                    <a:pt x="72" y="60"/>
                    <a:pt x="72" y="60"/>
                  </a:cubicBezTo>
                  <a:cubicBezTo>
                    <a:pt x="72" y="68"/>
                    <a:pt x="73" y="72"/>
                    <a:pt x="76" y="80"/>
                  </a:cubicBezTo>
                  <a:cubicBezTo>
                    <a:pt x="77" y="83"/>
                    <a:pt x="78" y="89"/>
                    <a:pt x="76" y="92"/>
                  </a:cubicBezTo>
                  <a:cubicBezTo>
                    <a:pt x="74" y="95"/>
                    <a:pt x="71" y="96"/>
                    <a:pt x="68" y="96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8" y="96"/>
                    <a:pt x="0" y="108"/>
                    <a:pt x="0" y="116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2" y="116"/>
                    <a:pt x="192" y="116"/>
                    <a:pt x="192" y="116"/>
                  </a:cubicBezTo>
                  <a:cubicBezTo>
                    <a:pt x="192" y="108"/>
                    <a:pt x="184" y="96"/>
                    <a:pt x="176" y="96"/>
                  </a:cubicBezTo>
                  <a:lnTo>
                    <a:pt x="124" y="96"/>
                  </a:lnTo>
                  <a:close/>
                </a:path>
              </a:pathLst>
            </a:cu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  <p:sp>
          <p:nvSpPr>
            <p:cNvPr id="102" name="Freeform 35"/>
            <p:cNvSpPr/>
            <p:nvPr/>
          </p:nvSpPr>
          <p:spPr bwMode="auto">
            <a:xfrm>
              <a:off x="165069" y="3798314"/>
              <a:ext cx="669926" cy="303213"/>
            </a:xfrm>
            <a:custGeom>
              <a:avLst/>
              <a:gdLst>
                <a:gd name="T0" fmla="*/ 422 w 422"/>
                <a:gd name="T1" fmla="*/ 191 h 191"/>
                <a:gd name="T2" fmla="*/ 115 w 422"/>
                <a:gd name="T3" fmla="*/ 191 h 191"/>
                <a:gd name="T4" fmla="*/ 115 w 422"/>
                <a:gd name="T5" fmla="*/ 95 h 191"/>
                <a:gd name="T6" fmla="*/ 67 w 422"/>
                <a:gd name="T7" fmla="*/ 191 h 191"/>
                <a:gd name="T8" fmla="*/ 0 w 422"/>
                <a:gd name="T9" fmla="*/ 191 h 191"/>
                <a:gd name="T10" fmla="*/ 0 w 422"/>
                <a:gd name="T11" fmla="*/ 0 h 191"/>
                <a:gd name="T12" fmla="*/ 422 w 422"/>
                <a:gd name="T13" fmla="*/ 0 h 191"/>
                <a:gd name="T14" fmla="*/ 422 w 422"/>
                <a:gd name="T1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2" h="191">
                  <a:moveTo>
                    <a:pt x="422" y="191"/>
                  </a:moveTo>
                  <a:lnTo>
                    <a:pt x="115" y="191"/>
                  </a:lnTo>
                  <a:lnTo>
                    <a:pt x="115" y="95"/>
                  </a:lnTo>
                  <a:lnTo>
                    <a:pt x="67" y="191"/>
                  </a:lnTo>
                  <a:lnTo>
                    <a:pt x="0" y="191"/>
                  </a:lnTo>
                  <a:lnTo>
                    <a:pt x="0" y="0"/>
                  </a:lnTo>
                  <a:lnTo>
                    <a:pt x="422" y="0"/>
                  </a:lnTo>
                  <a:lnTo>
                    <a:pt x="422" y="191"/>
                  </a:lnTo>
                  <a:close/>
                </a:path>
              </a:pathLst>
            </a:cu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  <p:sp>
          <p:nvSpPr>
            <p:cNvPr id="103" name="Line 36"/>
            <p:cNvSpPr>
              <a:spLocks noChangeShapeType="1"/>
            </p:cNvSpPr>
            <p:nvPr/>
          </p:nvSpPr>
          <p:spPr bwMode="auto">
            <a:xfrm>
              <a:off x="742919" y="3904677"/>
              <a:ext cx="0" cy="196850"/>
            </a:xfrm>
            <a:prstGeom prst="line">
              <a:avLst/>
            </a:pr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  <p:sp>
          <p:nvSpPr>
            <p:cNvPr id="104" name="Line 37"/>
            <p:cNvSpPr>
              <a:spLocks noChangeShapeType="1"/>
            </p:cNvSpPr>
            <p:nvPr/>
          </p:nvSpPr>
          <p:spPr bwMode="auto">
            <a:xfrm>
              <a:off x="652432" y="3949127"/>
              <a:ext cx="0" cy="152400"/>
            </a:xfrm>
            <a:prstGeom prst="line">
              <a:avLst/>
            </a:pr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  <p:sp>
          <p:nvSpPr>
            <p:cNvPr id="105" name="Line 38"/>
            <p:cNvSpPr>
              <a:spLocks noChangeShapeType="1"/>
            </p:cNvSpPr>
            <p:nvPr/>
          </p:nvSpPr>
          <p:spPr bwMode="auto">
            <a:xfrm>
              <a:off x="560357" y="4011039"/>
              <a:ext cx="0" cy="90488"/>
            </a:xfrm>
            <a:prstGeom prst="line">
              <a:avLst/>
            </a:pr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  <p:sp>
          <p:nvSpPr>
            <p:cNvPr id="106" name="Oval 39"/>
            <p:cNvSpPr>
              <a:spLocks noChangeArrowheads="1"/>
            </p:cNvSpPr>
            <p:nvPr/>
          </p:nvSpPr>
          <p:spPr bwMode="auto">
            <a:xfrm>
              <a:off x="480981" y="3296664"/>
              <a:ext cx="38100" cy="38100"/>
            </a:xfrm>
            <a:prstGeom prst="ellipse">
              <a:avLst/>
            </a:prstGeom>
            <a:grpFill/>
            <a:ln w="15875" cap="rnd">
              <a:solidFill>
                <a:schemeClr val="bg1"/>
              </a:solidFill>
              <a:prstDash val="solid"/>
              <a:round/>
            </a:ln>
          </p:spPr>
          <p:txBody>
            <a:bodyPr lIns="121920" tIns="60960" rIns="121920" bIns="60960"/>
            <a:lstStyle/>
            <a:p>
              <a:pPr>
                <a:defRPr/>
              </a:pPr>
              <a:endParaRPr lang="id-ID" sz="1800"/>
            </a:p>
          </p:txBody>
        </p:sp>
      </p:grpSp>
      <p:grpSp>
        <p:nvGrpSpPr>
          <p:cNvPr id="107" name="Group 112"/>
          <p:cNvGrpSpPr/>
          <p:nvPr/>
        </p:nvGrpSpPr>
        <p:grpSpPr bwMode="auto">
          <a:xfrm>
            <a:off x="2760761" y="2663429"/>
            <a:ext cx="364379" cy="363140"/>
            <a:chOff x="6264275" y="814388"/>
            <a:chExt cx="881063" cy="881063"/>
          </a:xfrm>
        </p:grpSpPr>
        <p:sp>
          <p:nvSpPr>
            <p:cNvPr id="108" name="Freeform 25"/>
            <p:cNvSpPr/>
            <p:nvPr/>
          </p:nvSpPr>
          <p:spPr bwMode="auto">
            <a:xfrm>
              <a:off x="6264275" y="904876"/>
              <a:ext cx="365125" cy="790575"/>
            </a:xfrm>
            <a:custGeom>
              <a:avLst/>
              <a:gdLst>
                <a:gd name="T0" fmla="*/ 365125 w 96"/>
                <a:gd name="T1" fmla="*/ 790575 h 208"/>
                <a:gd name="T2" fmla="*/ 79871 w 96"/>
                <a:gd name="T3" fmla="*/ 790575 h 208"/>
                <a:gd name="T4" fmla="*/ 0 w 96"/>
                <a:gd name="T5" fmla="*/ 714558 h 208"/>
                <a:gd name="T6" fmla="*/ 0 w 96"/>
                <a:gd name="T7" fmla="*/ 0 h 20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6" h="208">
                  <a:moveTo>
                    <a:pt x="96" y="208"/>
                  </a:moveTo>
                  <a:cubicBezTo>
                    <a:pt x="21" y="208"/>
                    <a:pt x="21" y="208"/>
                    <a:pt x="21" y="208"/>
                  </a:cubicBezTo>
                  <a:cubicBezTo>
                    <a:pt x="9" y="208"/>
                    <a:pt x="0" y="199"/>
                    <a:pt x="0" y="18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09" name="Line 26"/>
            <p:cNvSpPr>
              <a:spLocks noChangeShapeType="1"/>
            </p:cNvSpPr>
            <p:nvPr/>
          </p:nvSpPr>
          <p:spPr bwMode="auto">
            <a:xfrm>
              <a:off x="6354763" y="904876"/>
              <a:ext cx="608013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0" name="Freeform 27"/>
            <p:cNvSpPr/>
            <p:nvPr/>
          </p:nvSpPr>
          <p:spPr bwMode="auto">
            <a:xfrm>
              <a:off x="6264275" y="814388"/>
              <a:ext cx="728663" cy="303213"/>
            </a:xfrm>
            <a:custGeom>
              <a:avLst/>
              <a:gdLst>
                <a:gd name="T0" fmla="*/ 728663 w 192"/>
                <a:gd name="T1" fmla="*/ 0 h 80"/>
                <a:gd name="T2" fmla="*/ 91083 w 192"/>
                <a:gd name="T3" fmla="*/ 0 h 80"/>
                <a:gd name="T4" fmla="*/ 0 w 192"/>
                <a:gd name="T5" fmla="*/ 90964 h 80"/>
                <a:gd name="T6" fmla="*/ 91083 w 192"/>
                <a:gd name="T7" fmla="*/ 181928 h 80"/>
                <a:gd name="T8" fmla="*/ 728663 w 192"/>
                <a:gd name="T9" fmla="*/ 181928 h 80"/>
                <a:gd name="T10" fmla="*/ 728663 w 192"/>
                <a:gd name="T11" fmla="*/ 303213 h 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2" h="80">
                  <a:moveTo>
                    <a:pt x="192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80"/>
                    <a:pt x="192" y="80"/>
                    <a:pt x="192" y="80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1" name="Line 28"/>
            <p:cNvSpPr>
              <a:spLocks noChangeShapeType="1"/>
            </p:cNvSpPr>
            <p:nvPr/>
          </p:nvSpPr>
          <p:spPr bwMode="auto">
            <a:xfrm flipV="1">
              <a:off x="6902450" y="1346201"/>
              <a:ext cx="0" cy="21272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2" name="Freeform 29"/>
            <p:cNvSpPr/>
            <p:nvPr/>
          </p:nvSpPr>
          <p:spPr bwMode="auto">
            <a:xfrm>
              <a:off x="6810375" y="1466851"/>
              <a:ext cx="182563" cy="92075"/>
            </a:xfrm>
            <a:custGeom>
              <a:avLst/>
              <a:gdLst>
                <a:gd name="T0" fmla="*/ 0 w 115"/>
                <a:gd name="T1" fmla="*/ 0 h 58"/>
                <a:gd name="T2" fmla="*/ 92075 w 115"/>
                <a:gd name="T3" fmla="*/ 92075 h 58"/>
                <a:gd name="T4" fmla="*/ 182563 w 115"/>
                <a:gd name="T5" fmla="*/ 0 h 5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15" h="58">
                  <a:moveTo>
                    <a:pt x="0" y="0"/>
                  </a:moveTo>
                  <a:lnTo>
                    <a:pt x="58" y="58"/>
                  </a:lnTo>
                  <a:lnTo>
                    <a:pt x="115" y="0"/>
                  </a:ln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3" name="Oval 30"/>
            <p:cNvSpPr>
              <a:spLocks noChangeArrowheads="1"/>
            </p:cNvSpPr>
            <p:nvPr/>
          </p:nvSpPr>
          <p:spPr bwMode="auto">
            <a:xfrm>
              <a:off x="6659563" y="1209676"/>
              <a:ext cx="485775" cy="485775"/>
            </a:xfrm>
            <a:prstGeom prst="ellipse">
              <a:avLst/>
            </a:prstGeom>
            <a:noFill/>
            <a:ln w="15875" cap="rnd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pPr eaLnBrk="1" hangingPunct="1"/>
              <a:endParaRPr lang="zh-CN" altLang="zh-CN" sz="1800"/>
            </a:p>
          </p:txBody>
        </p:sp>
      </p:grpSp>
      <p:grpSp>
        <p:nvGrpSpPr>
          <p:cNvPr id="114" name="Group 119"/>
          <p:cNvGrpSpPr/>
          <p:nvPr/>
        </p:nvGrpSpPr>
        <p:grpSpPr bwMode="auto">
          <a:xfrm>
            <a:off x="5095880" y="2633663"/>
            <a:ext cx="356043" cy="355997"/>
            <a:chOff x="6399213" y="695325"/>
            <a:chExt cx="850899" cy="850901"/>
          </a:xfrm>
        </p:grpSpPr>
        <p:sp>
          <p:nvSpPr>
            <p:cNvPr id="115" name="Freeform 34"/>
            <p:cNvSpPr/>
            <p:nvPr/>
          </p:nvSpPr>
          <p:spPr bwMode="auto">
            <a:xfrm>
              <a:off x="6565900" y="862013"/>
              <a:ext cx="684212" cy="684213"/>
            </a:xfrm>
            <a:custGeom>
              <a:avLst/>
              <a:gdLst>
                <a:gd name="T0" fmla="*/ 684212 w 431"/>
                <a:gd name="T1" fmla="*/ 0 h 431"/>
                <a:gd name="T2" fmla="*/ 684212 w 431"/>
                <a:gd name="T3" fmla="*/ 684213 h 431"/>
                <a:gd name="T4" fmla="*/ 0 w 431"/>
                <a:gd name="T5" fmla="*/ 684213 h 43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31" h="431">
                  <a:moveTo>
                    <a:pt x="431" y="0"/>
                  </a:moveTo>
                  <a:lnTo>
                    <a:pt x="431" y="431"/>
                  </a:lnTo>
                  <a:lnTo>
                    <a:pt x="0" y="431"/>
                  </a:lnTo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6" name="Freeform 35"/>
            <p:cNvSpPr/>
            <p:nvPr/>
          </p:nvSpPr>
          <p:spPr bwMode="auto">
            <a:xfrm>
              <a:off x="6473825" y="769938"/>
              <a:ext cx="715962" cy="715963"/>
            </a:xfrm>
            <a:custGeom>
              <a:avLst/>
              <a:gdLst>
                <a:gd name="T0" fmla="*/ 715962 w 451"/>
                <a:gd name="T1" fmla="*/ 0 h 451"/>
                <a:gd name="T2" fmla="*/ 715962 w 451"/>
                <a:gd name="T3" fmla="*/ 715963 h 451"/>
                <a:gd name="T4" fmla="*/ 0 w 451"/>
                <a:gd name="T5" fmla="*/ 715963 h 45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51" h="451">
                  <a:moveTo>
                    <a:pt x="451" y="0"/>
                  </a:moveTo>
                  <a:lnTo>
                    <a:pt x="451" y="451"/>
                  </a:lnTo>
                  <a:lnTo>
                    <a:pt x="0" y="451"/>
                  </a:lnTo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7" name="Rectangle 36"/>
            <p:cNvSpPr>
              <a:spLocks noChangeArrowheads="1"/>
            </p:cNvSpPr>
            <p:nvPr/>
          </p:nvSpPr>
          <p:spPr bwMode="auto">
            <a:xfrm>
              <a:off x="6399213" y="695325"/>
              <a:ext cx="728662" cy="728663"/>
            </a:xfrm>
            <a:prstGeom prst="rect">
              <a:avLst/>
            </a:prstGeom>
            <a:noFill/>
            <a:ln w="15875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pPr eaLnBrk="1" hangingPunct="1"/>
              <a:endParaRPr lang="zh-CN" altLang="zh-CN" sz="1800"/>
            </a:p>
          </p:txBody>
        </p:sp>
        <p:sp>
          <p:nvSpPr>
            <p:cNvPr id="118" name="Freeform 37"/>
            <p:cNvSpPr/>
            <p:nvPr/>
          </p:nvSpPr>
          <p:spPr bwMode="auto">
            <a:xfrm>
              <a:off x="6550025" y="965200"/>
              <a:ext cx="482600" cy="307975"/>
            </a:xfrm>
            <a:custGeom>
              <a:avLst/>
              <a:gdLst>
                <a:gd name="T0" fmla="*/ 482600 w 304"/>
                <a:gd name="T1" fmla="*/ 307975 h 194"/>
                <a:gd name="T2" fmla="*/ 365125 w 304"/>
                <a:gd name="T3" fmla="*/ 0 h 194"/>
                <a:gd name="T4" fmla="*/ 212725 w 304"/>
                <a:gd name="T5" fmla="*/ 227013 h 194"/>
                <a:gd name="T6" fmla="*/ 119063 w 304"/>
                <a:gd name="T7" fmla="*/ 112713 h 194"/>
                <a:gd name="T8" fmla="*/ 0 w 304"/>
                <a:gd name="T9" fmla="*/ 307975 h 19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194">
                  <a:moveTo>
                    <a:pt x="304" y="194"/>
                  </a:moveTo>
                  <a:lnTo>
                    <a:pt x="230" y="0"/>
                  </a:lnTo>
                  <a:lnTo>
                    <a:pt x="134" y="143"/>
                  </a:lnTo>
                  <a:lnTo>
                    <a:pt x="75" y="71"/>
                  </a:lnTo>
                  <a:lnTo>
                    <a:pt x="0" y="194"/>
                  </a:lnTo>
                </a:path>
              </a:pathLst>
            </a:custGeom>
            <a:noFill/>
            <a:ln w="15875" cap="flat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19" name="Oval 38"/>
            <p:cNvSpPr>
              <a:spLocks noChangeArrowheads="1"/>
            </p:cNvSpPr>
            <p:nvPr/>
          </p:nvSpPr>
          <p:spPr bwMode="auto">
            <a:xfrm>
              <a:off x="6550025" y="808038"/>
              <a:ext cx="119062" cy="119063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pPr eaLnBrk="1" hangingPunct="1"/>
              <a:endParaRPr lang="zh-CN" altLang="zh-CN" sz="1800"/>
            </a:p>
          </p:txBody>
        </p:sp>
        <p:sp>
          <p:nvSpPr>
            <p:cNvPr id="120" name="Line 39"/>
            <p:cNvSpPr>
              <a:spLocks noChangeShapeType="1"/>
            </p:cNvSpPr>
            <p:nvPr/>
          </p:nvSpPr>
          <p:spPr bwMode="auto">
            <a:xfrm flipH="1">
              <a:off x="6399213" y="1273175"/>
              <a:ext cx="728662" cy="0"/>
            </a:xfrm>
            <a:prstGeom prst="line">
              <a:avLst/>
            </a:prstGeom>
            <a:noFill/>
            <a:ln w="15875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</p:grpSp>
      <p:grpSp>
        <p:nvGrpSpPr>
          <p:cNvPr id="121" name="Group 126"/>
          <p:cNvGrpSpPr/>
          <p:nvPr/>
        </p:nvGrpSpPr>
        <p:grpSpPr bwMode="auto">
          <a:xfrm>
            <a:off x="3964640" y="1469231"/>
            <a:ext cx="307221" cy="348854"/>
            <a:chOff x="6873875" y="742950"/>
            <a:chExt cx="771526" cy="879476"/>
          </a:xfrm>
        </p:grpSpPr>
        <p:sp>
          <p:nvSpPr>
            <p:cNvPr id="122" name="Line 43"/>
            <p:cNvSpPr>
              <a:spLocks noChangeShapeType="1"/>
            </p:cNvSpPr>
            <p:nvPr/>
          </p:nvSpPr>
          <p:spPr bwMode="auto">
            <a:xfrm>
              <a:off x="7162800" y="1471613"/>
              <a:ext cx="0" cy="7620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23" name="Line 44"/>
            <p:cNvSpPr>
              <a:spLocks noChangeShapeType="1"/>
            </p:cNvSpPr>
            <p:nvPr/>
          </p:nvSpPr>
          <p:spPr bwMode="auto">
            <a:xfrm>
              <a:off x="7223125" y="1471613"/>
              <a:ext cx="0" cy="7620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24" name="Freeform 45"/>
            <p:cNvSpPr/>
            <p:nvPr/>
          </p:nvSpPr>
          <p:spPr bwMode="auto">
            <a:xfrm>
              <a:off x="6964363" y="1547813"/>
              <a:ext cx="457200" cy="74613"/>
            </a:xfrm>
            <a:custGeom>
              <a:avLst/>
              <a:gdLst>
                <a:gd name="T0" fmla="*/ 457200 w 120"/>
                <a:gd name="T1" fmla="*/ 74613 h 20"/>
                <a:gd name="T2" fmla="*/ 228600 w 120"/>
                <a:gd name="T3" fmla="*/ 0 h 20"/>
                <a:gd name="T4" fmla="*/ 0 w 120"/>
                <a:gd name="T5" fmla="*/ 74613 h 20"/>
                <a:gd name="T6" fmla="*/ 457200 w 120"/>
                <a:gd name="T7" fmla="*/ 74613 h 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0" h="20">
                  <a:moveTo>
                    <a:pt x="120" y="20"/>
                  </a:moveTo>
                  <a:cubicBezTo>
                    <a:pt x="103" y="7"/>
                    <a:pt x="83" y="0"/>
                    <a:pt x="60" y="0"/>
                  </a:cubicBezTo>
                  <a:cubicBezTo>
                    <a:pt x="37" y="0"/>
                    <a:pt x="17" y="7"/>
                    <a:pt x="0" y="20"/>
                  </a:cubicBezTo>
                  <a:lnTo>
                    <a:pt x="120" y="20"/>
                  </a:lnTo>
                  <a:close/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25" name="Oval 46"/>
            <p:cNvSpPr>
              <a:spLocks noChangeArrowheads="1"/>
            </p:cNvSpPr>
            <p:nvPr/>
          </p:nvSpPr>
          <p:spPr bwMode="auto">
            <a:xfrm>
              <a:off x="6904038" y="773113"/>
              <a:ext cx="577850" cy="576263"/>
            </a:xfrm>
            <a:prstGeom prst="ellips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pPr eaLnBrk="1" hangingPunct="1"/>
              <a:endParaRPr lang="zh-CN" altLang="zh-CN" sz="1800"/>
            </a:p>
          </p:txBody>
        </p:sp>
        <p:sp>
          <p:nvSpPr>
            <p:cNvPr id="126" name="Freeform 47"/>
            <p:cNvSpPr/>
            <p:nvPr/>
          </p:nvSpPr>
          <p:spPr bwMode="auto">
            <a:xfrm>
              <a:off x="6904038" y="773113"/>
              <a:ext cx="741363" cy="739775"/>
            </a:xfrm>
            <a:custGeom>
              <a:avLst/>
              <a:gdLst>
                <a:gd name="T0" fmla="*/ 577883 w 195"/>
                <a:gd name="T1" fmla="*/ 0 h 195"/>
                <a:gd name="T2" fmla="*/ 577883 w 195"/>
                <a:gd name="T3" fmla="*/ 576645 h 195"/>
                <a:gd name="T4" fmla="*/ 0 w 195"/>
                <a:gd name="T5" fmla="*/ 576645 h 19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95" h="195">
                  <a:moveTo>
                    <a:pt x="152" y="0"/>
                  </a:moveTo>
                  <a:cubicBezTo>
                    <a:pt x="195" y="42"/>
                    <a:pt x="195" y="110"/>
                    <a:pt x="152" y="152"/>
                  </a:cubicBezTo>
                  <a:cubicBezTo>
                    <a:pt x="110" y="195"/>
                    <a:pt x="42" y="195"/>
                    <a:pt x="0" y="152"/>
                  </a:cubicBez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27" name="Line 48"/>
            <p:cNvSpPr>
              <a:spLocks noChangeShapeType="1"/>
            </p:cNvSpPr>
            <p:nvPr/>
          </p:nvSpPr>
          <p:spPr bwMode="auto">
            <a:xfrm flipV="1">
              <a:off x="6873875" y="1319213"/>
              <a:ext cx="60325" cy="6032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  <p:sp>
          <p:nvSpPr>
            <p:cNvPr id="128" name="Line 49"/>
            <p:cNvSpPr>
              <a:spLocks noChangeShapeType="1"/>
            </p:cNvSpPr>
            <p:nvPr/>
          </p:nvSpPr>
          <p:spPr bwMode="auto">
            <a:xfrm flipV="1">
              <a:off x="7451725" y="742950"/>
              <a:ext cx="60325" cy="6032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121920" tIns="60960" rIns="121920" bIns="60960"/>
            <a:lstStyle/>
            <a:p>
              <a:endParaRPr lang="zh-CN" altLang="en-US"/>
            </a:p>
          </p:txBody>
        </p:sp>
      </p:grpSp>
      <p:grpSp>
        <p:nvGrpSpPr>
          <p:cNvPr id="129" name="Group 134"/>
          <p:cNvGrpSpPr/>
          <p:nvPr/>
        </p:nvGrpSpPr>
        <p:grpSpPr>
          <a:xfrm flipH="1">
            <a:off x="3783900" y="2523102"/>
            <a:ext cx="628649" cy="637493"/>
            <a:chOff x="1909763" y="950913"/>
            <a:chExt cx="782637" cy="793750"/>
          </a:xfrm>
          <a:solidFill>
            <a:schemeClr val="bg1"/>
          </a:solidFill>
        </p:grpSpPr>
        <p:sp>
          <p:nvSpPr>
            <p:cNvPr id="130" name="Freeform 59"/>
            <p:cNvSpPr>
              <a:spLocks noEditPoints="1"/>
            </p:cNvSpPr>
            <p:nvPr/>
          </p:nvSpPr>
          <p:spPr bwMode="auto">
            <a:xfrm>
              <a:off x="1909763" y="1204913"/>
              <a:ext cx="539750" cy="539750"/>
            </a:xfrm>
            <a:custGeom>
              <a:avLst/>
              <a:gdLst>
                <a:gd name="T0" fmla="*/ 0 w 340"/>
                <a:gd name="T1" fmla="*/ 340 h 340"/>
                <a:gd name="T2" fmla="*/ 340 w 340"/>
                <a:gd name="T3" fmla="*/ 340 h 340"/>
                <a:gd name="T4" fmla="*/ 340 w 340"/>
                <a:gd name="T5" fmla="*/ 0 h 340"/>
                <a:gd name="T6" fmla="*/ 0 w 340"/>
                <a:gd name="T7" fmla="*/ 0 h 340"/>
                <a:gd name="T8" fmla="*/ 0 w 340"/>
                <a:gd name="T9" fmla="*/ 340 h 340"/>
                <a:gd name="T10" fmla="*/ 304 w 340"/>
                <a:gd name="T11" fmla="*/ 251 h 340"/>
                <a:gd name="T12" fmla="*/ 35 w 340"/>
                <a:gd name="T13" fmla="*/ 251 h 340"/>
                <a:gd name="T14" fmla="*/ 35 w 340"/>
                <a:gd name="T15" fmla="*/ 36 h 340"/>
                <a:gd name="T16" fmla="*/ 304 w 340"/>
                <a:gd name="T17" fmla="*/ 36 h 340"/>
                <a:gd name="T18" fmla="*/ 304 w 340"/>
                <a:gd name="T19" fmla="*/ 25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340"/>
                  </a:moveTo>
                  <a:lnTo>
                    <a:pt x="340" y="340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340"/>
                  </a:lnTo>
                  <a:close/>
                  <a:moveTo>
                    <a:pt x="304" y="251"/>
                  </a:moveTo>
                  <a:lnTo>
                    <a:pt x="35" y="251"/>
                  </a:lnTo>
                  <a:lnTo>
                    <a:pt x="35" y="36"/>
                  </a:lnTo>
                  <a:lnTo>
                    <a:pt x="304" y="36"/>
                  </a:lnTo>
                  <a:lnTo>
                    <a:pt x="304" y="2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id-ID">
                <a:latin typeface="+mn-lt"/>
              </a:endParaRPr>
            </a:p>
          </p:txBody>
        </p:sp>
        <p:sp>
          <p:nvSpPr>
            <p:cNvPr id="131" name="Freeform 60"/>
            <p:cNvSpPr/>
            <p:nvPr/>
          </p:nvSpPr>
          <p:spPr bwMode="auto">
            <a:xfrm>
              <a:off x="2060575" y="950913"/>
              <a:ext cx="631825" cy="569913"/>
            </a:xfrm>
            <a:custGeom>
              <a:avLst/>
              <a:gdLst>
                <a:gd name="T0" fmla="*/ 334 w 398"/>
                <a:gd name="T1" fmla="*/ 0 h 359"/>
                <a:gd name="T2" fmla="*/ 0 w 398"/>
                <a:gd name="T3" fmla="*/ 64 h 359"/>
                <a:gd name="T4" fmla="*/ 15 w 398"/>
                <a:gd name="T5" fmla="*/ 143 h 359"/>
                <a:gd name="T6" fmla="*/ 51 w 398"/>
                <a:gd name="T7" fmla="*/ 143 h 359"/>
                <a:gd name="T8" fmla="*/ 41 w 398"/>
                <a:gd name="T9" fmla="*/ 93 h 359"/>
                <a:gd name="T10" fmla="*/ 305 w 398"/>
                <a:gd name="T11" fmla="*/ 40 h 359"/>
                <a:gd name="T12" fmla="*/ 346 w 398"/>
                <a:gd name="T13" fmla="*/ 251 h 359"/>
                <a:gd name="T14" fmla="*/ 262 w 398"/>
                <a:gd name="T15" fmla="*/ 268 h 359"/>
                <a:gd name="T16" fmla="*/ 262 w 398"/>
                <a:gd name="T17" fmla="*/ 359 h 359"/>
                <a:gd name="T18" fmla="*/ 398 w 398"/>
                <a:gd name="T19" fmla="*/ 332 h 359"/>
                <a:gd name="T20" fmla="*/ 334 w 398"/>
                <a:gd name="T21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8" h="359">
                  <a:moveTo>
                    <a:pt x="334" y="0"/>
                  </a:moveTo>
                  <a:lnTo>
                    <a:pt x="0" y="64"/>
                  </a:lnTo>
                  <a:lnTo>
                    <a:pt x="15" y="143"/>
                  </a:lnTo>
                  <a:lnTo>
                    <a:pt x="51" y="143"/>
                  </a:lnTo>
                  <a:lnTo>
                    <a:pt x="41" y="93"/>
                  </a:lnTo>
                  <a:lnTo>
                    <a:pt x="305" y="40"/>
                  </a:lnTo>
                  <a:lnTo>
                    <a:pt x="346" y="251"/>
                  </a:lnTo>
                  <a:lnTo>
                    <a:pt x="262" y="268"/>
                  </a:lnTo>
                  <a:lnTo>
                    <a:pt x="262" y="359"/>
                  </a:lnTo>
                  <a:lnTo>
                    <a:pt x="398" y="332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id-ID">
                <a:latin typeface="+mn-lt"/>
              </a:endParaRPr>
            </a:p>
          </p:txBody>
        </p:sp>
      </p:grpSp>
      <p:sp>
        <p:nvSpPr>
          <p:cNvPr id="62" name="剪去同侧角的矩形 61"/>
          <p:cNvSpPr/>
          <p:nvPr/>
        </p:nvSpPr>
        <p:spPr>
          <a:xfrm rot="10800000">
            <a:off x="173355" y="205105"/>
            <a:ext cx="2238375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5110"/>
            <a:ext cx="2465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spc="300" dirty="0">
                <a:solidFill>
                  <a:srgbClr val="2A303C"/>
                </a:solidFill>
                <a:latin typeface="方正兰亭黑简体" pitchFamily="2" charset="-122"/>
                <a:ea typeface="方正兰亭黑简体" pitchFamily="2" charset="-122"/>
              </a:rPr>
              <a:t>二、快捷键说明</a:t>
            </a:r>
            <a:endParaRPr lang="zh-CN" altLang="en-US" sz="2000" spc="300" dirty="0">
              <a:solidFill>
                <a:srgbClr val="2A303C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10"/>
          <p:cNvSpPr txBox="1"/>
          <p:nvPr/>
        </p:nvSpPr>
        <p:spPr>
          <a:xfrm>
            <a:off x="3184565" y="3172438"/>
            <a:ext cx="2880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ko-KR" sz="2800" b="1" dirty="0">
                <a:solidFill>
                  <a:srgbClr val="FFFFFF"/>
                </a:solidFill>
                <a:latin typeface="方正兰亭黑简体" pitchFamily="2" charset="-122"/>
                <a:cs typeface="Roboto Condensed" panose="02000000000000000000"/>
              </a:rPr>
              <a:t>三、项目演示</a:t>
            </a:r>
            <a:endParaRPr lang="zh-CN" altLang="ko-KR" sz="2800" b="1" dirty="0">
              <a:solidFill>
                <a:srgbClr val="FFFFFF"/>
              </a:solidFill>
              <a:latin typeface="方正兰亭黑简体" pitchFamily="2" charset="-122"/>
              <a:cs typeface="Roboto Condensed" panose="02000000000000000000"/>
            </a:endParaRPr>
          </a:p>
        </p:txBody>
      </p:sp>
      <p:grpSp>
        <p:nvGrpSpPr>
          <p:cNvPr id="222" name="组合 221"/>
          <p:cNvGrpSpPr/>
          <p:nvPr/>
        </p:nvGrpSpPr>
        <p:grpSpPr>
          <a:xfrm>
            <a:off x="3618865" y="1005205"/>
            <a:ext cx="2011680" cy="2031365"/>
            <a:chOff x="1995963" y="1828100"/>
            <a:chExt cx="1224136" cy="12207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17" name="Oval 67"/>
            <p:cNvSpPr/>
            <p:nvPr/>
          </p:nvSpPr>
          <p:spPr bwMode="auto">
            <a:xfrm>
              <a:off x="1995963" y="1828100"/>
              <a:ext cx="1224136" cy="1220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0" name="Freeform 48"/>
            <p:cNvSpPr>
              <a:spLocks noEditPoints="1"/>
            </p:cNvSpPr>
            <p:nvPr/>
          </p:nvSpPr>
          <p:spPr bwMode="auto">
            <a:xfrm>
              <a:off x="2418740" y="2131379"/>
              <a:ext cx="378581" cy="553943"/>
            </a:xfrm>
            <a:custGeom>
              <a:avLst/>
              <a:gdLst/>
              <a:ahLst/>
              <a:cxnLst>
                <a:cxn ang="0">
                  <a:pos x="76" y="31"/>
                </a:cxn>
                <a:cxn ang="0">
                  <a:pos x="80" y="27"/>
                </a:cxn>
                <a:cxn ang="0">
                  <a:pos x="76" y="23"/>
                </a:cxn>
                <a:cxn ang="0">
                  <a:pos x="23" y="76"/>
                </a:cxn>
                <a:cxn ang="0">
                  <a:pos x="27" y="80"/>
                </a:cxn>
                <a:cxn ang="0">
                  <a:pos x="31" y="76"/>
                </a:cxn>
                <a:cxn ang="0">
                  <a:pos x="76" y="31"/>
                </a:cxn>
                <a:cxn ang="0">
                  <a:pos x="44" y="192"/>
                </a:cxn>
                <a:cxn ang="0">
                  <a:pos x="45" y="203"/>
                </a:cxn>
                <a:cxn ang="0">
                  <a:pos x="56" y="209"/>
                </a:cxn>
                <a:cxn ang="0">
                  <a:pos x="57" y="216"/>
                </a:cxn>
                <a:cxn ang="0">
                  <a:pos x="76" y="221"/>
                </a:cxn>
                <a:cxn ang="0">
                  <a:pos x="95" y="216"/>
                </a:cxn>
                <a:cxn ang="0">
                  <a:pos x="96" y="209"/>
                </a:cxn>
                <a:cxn ang="0">
                  <a:pos x="106" y="203"/>
                </a:cxn>
                <a:cxn ang="0">
                  <a:pos x="108" y="192"/>
                </a:cxn>
                <a:cxn ang="0">
                  <a:pos x="76" y="197"/>
                </a:cxn>
                <a:cxn ang="0">
                  <a:pos x="44" y="192"/>
                </a:cxn>
                <a:cxn ang="0">
                  <a:pos x="41" y="170"/>
                </a:cxn>
                <a:cxn ang="0">
                  <a:pos x="42" y="182"/>
                </a:cxn>
                <a:cxn ang="0">
                  <a:pos x="76" y="188"/>
                </a:cxn>
                <a:cxn ang="0">
                  <a:pos x="109" y="182"/>
                </a:cxn>
                <a:cxn ang="0">
                  <a:pos x="111" y="170"/>
                </a:cxn>
                <a:cxn ang="0">
                  <a:pos x="76" y="177"/>
                </a:cxn>
                <a:cxn ang="0">
                  <a:pos x="41" y="170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36" y="141"/>
                </a:cxn>
                <a:cxn ang="0">
                  <a:pos x="39" y="160"/>
                </a:cxn>
                <a:cxn ang="0">
                  <a:pos x="76" y="168"/>
                </a:cxn>
                <a:cxn ang="0">
                  <a:pos x="113" y="160"/>
                </a:cxn>
                <a:cxn ang="0">
                  <a:pos x="115" y="141"/>
                </a:cxn>
                <a:cxn ang="0">
                  <a:pos x="152" y="76"/>
                </a:cxn>
                <a:cxn ang="0">
                  <a:pos x="76" y="0"/>
                </a:cxn>
                <a:cxn ang="0">
                  <a:pos x="104" y="132"/>
                </a:cxn>
                <a:cxn ang="0">
                  <a:pos x="102" y="150"/>
                </a:cxn>
                <a:cxn ang="0">
                  <a:pos x="76" y="154"/>
                </a:cxn>
                <a:cxn ang="0">
                  <a:pos x="50" y="150"/>
                </a:cxn>
                <a:cxn ang="0">
                  <a:pos x="48" y="132"/>
                </a:cxn>
                <a:cxn ang="0">
                  <a:pos x="13" y="76"/>
                </a:cxn>
                <a:cxn ang="0">
                  <a:pos x="76" y="14"/>
                </a:cxn>
                <a:cxn ang="0">
                  <a:pos x="139" y="76"/>
                </a:cxn>
                <a:cxn ang="0">
                  <a:pos x="104" y="132"/>
                </a:cxn>
                <a:cxn ang="0">
                  <a:pos x="93" y="104"/>
                </a:cxn>
                <a:cxn ang="0">
                  <a:pos x="76" y="74"/>
                </a:cxn>
                <a:cxn ang="0">
                  <a:pos x="59" y="104"/>
                </a:cxn>
                <a:cxn ang="0">
                  <a:pos x="52" y="89"/>
                </a:cxn>
                <a:cxn ang="0">
                  <a:pos x="41" y="94"/>
                </a:cxn>
                <a:cxn ang="0">
                  <a:pos x="58" y="131"/>
                </a:cxn>
                <a:cxn ang="0">
                  <a:pos x="76" y="98"/>
                </a:cxn>
                <a:cxn ang="0">
                  <a:pos x="94" y="131"/>
                </a:cxn>
                <a:cxn ang="0">
                  <a:pos x="111" y="94"/>
                </a:cxn>
                <a:cxn ang="0">
                  <a:pos x="100" y="89"/>
                </a:cxn>
                <a:cxn ang="0">
                  <a:pos x="93" y="104"/>
                </a:cxn>
              </a:cxnLst>
              <a:rect l="0" t="0" r="r" b="b"/>
              <a:pathLst>
                <a:path w="152" h="221">
                  <a:moveTo>
                    <a:pt x="76" y="31"/>
                  </a:moveTo>
                  <a:cubicBezTo>
                    <a:pt x="78" y="31"/>
                    <a:pt x="80" y="30"/>
                    <a:pt x="80" y="27"/>
                  </a:cubicBezTo>
                  <a:cubicBezTo>
                    <a:pt x="80" y="25"/>
                    <a:pt x="78" y="23"/>
                    <a:pt x="76" y="23"/>
                  </a:cubicBezTo>
                  <a:cubicBezTo>
                    <a:pt x="47" y="23"/>
                    <a:pt x="23" y="47"/>
                    <a:pt x="23" y="76"/>
                  </a:cubicBezTo>
                  <a:cubicBezTo>
                    <a:pt x="23" y="78"/>
                    <a:pt x="25" y="80"/>
                    <a:pt x="27" y="80"/>
                  </a:cubicBezTo>
                  <a:cubicBezTo>
                    <a:pt x="29" y="80"/>
                    <a:pt x="31" y="78"/>
                    <a:pt x="31" y="76"/>
                  </a:cubicBezTo>
                  <a:cubicBezTo>
                    <a:pt x="31" y="52"/>
                    <a:pt x="51" y="31"/>
                    <a:pt x="76" y="31"/>
                  </a:cubicBezTo>
                  <a:close/>
                  <a:moveTo>
                    <a:pt x="44" y="192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5" y="203"/>
                    <a:pt x="48" y="207"/>
                    <a:pt x="56" y="209"/>
                  </a:cubicBezTo>
                  <a:cubicBezTo>
                    <a:pt x="57" y="216"/>
                    <a:pt x="57" y="216"/>
                    <a:pt x="57" y="216"/>
                  </a:cubicBezTo>
                  <a:cubicBezTo>
                    <a:pt x="57" y="216"/>
                    <a:pt x="61" y="221"/>
                    <a:pt x="76" y="221"/>
                  </a:cubicBezTo>
                  <a:cubicBezTo>
                    <a:pt x="91" y="221"/>
                    <a:pt x="95" y="216"/>
                    <a:pt x="95" y="216"/>
                  </a:cubicBezTo>
                  <a:cubicBezTo>
                    <a:pt x="96" y="209"/>
                    <a:pt x="96" y="209"/>
                    <a:pt x="96" y="209"/>
                  </a:cubicBezTo>
                  <a:cubicBezTo>
                    <a:pt x="104" y="207"/>
                    <a:pt x="106" y="203"/>
                    <a:pt x="106" y="203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98" y="195"/>
                    <a:pt x="87" y="197"/>
                    <a:pt x="76" y="197"/>
                  </a:cubicBezTo>
                  <a:cubicBezTo>
                    <a:pt x="64" y="197"/>
                    <a:pt x="54" y="195"/>
                    <a:pt x="44" y="192"/>
                  </a:cubicBezTo>
                  <a:close/>
                  <a:moveTo>
                    <a:pt x="41" y="170"/>
                  </a:moveTo>
                  <a:cubicBezTo>
                    <a:pt x="42" y="182"/>
                    <a:pt x="42" y="182"/>
                    <a:pt x="42" y="182"/>
                  </a:cubicBezTo>
                  <a:cubicBezTo>
                    <a:pt x="52" y="186"/>
                    <a:pt x="64" y="188"/>
                    <a:pt x="76" y="188"/>
                  </a:cubicBezTo>
                  <a:cubicBezTo>
                    <a:pt x="88" y="188"/>
                    <a:pt x="99" y="186"/>
                    <a:pt x="109" y="182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00" y="174"/>
                    <a:pt x="89" y="177"/>
                    <a:pt x="76" y="177"/>
                  </a:cubicBezTo>
                  <a:cubicBezTo>
                    <a:pt x="63" y="177"/>
                    <a:pt x="51" y="174"/>
                    <a:pt x="41" y="170"/>
                  </a:cubicBezTo>
                  <a:close/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04"/>
                    <a:pt x="15" y="128"/>
                    <a:pt x="36" y="14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50" y="165"/>
                    <a:pt x="63" y="168"/>
                    <a:pt x="76" y="168"/>
                  </a:cubicBezTo>
                  <a:cubicBezTo>
                    <a:pt x="89" y="168"/>
                    <a:pt x="102" y="165"/>
                    <a:pt x="113" y="160"/>
                  </a:cubicBezTo>
                  <a:cubicBezTo>
                    <a:pt x="115" y="141"/>
                    <a:pt x="115" y="141"/>
                    <a:pt x="115" y="141"/>
                  </a:cubicBezTo>
                  <a:cubicBezTo>
                    <a:pt x="137" y="128"/>
                    <a:pt x="152" y="104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104" y="132"/>
                  </a:move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95" y="154"/>
                    <a:pt x="76" y="154"/>
                  </a:cubicBezTo>
                  <a:cubicBezTo>
                    <a:pt x="57" y="154"/>
                    <a:pt x="50" y="150"/>
                    <a:pt x="50" y="150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27" y="122"/>
                    <a:pt x="13" y="101"/>
                    <a:pt x="13" y="76"/>
                  </a:cubicBezTo>
                  <a:cubicBezTo>
                    <a:pt x="13" y="42"/>
                    <a:pt x="41" y="14"/>
                    <a:pt x="76" y="14"/>
                  </a:cubicBezTo>
                  <a:cubicBezTo>
                    <a:pt x="110" y="14"/>
                    <a:pt x="139" y="42"/>
                    <a:pt x="139" y="76"/>
                  </a:cubicBezTo>
                  <a:cubicBezTo>
                    <a:pt x="139" y="101"/>
                    <a:pt x="124" y="122"/>
                    <a:pt x="104" y="132"/>
                  </a:cubicBezTo>
                  <a:close/>
                  <a:moveTo>
                    <a:pt x="93" y="104"/>
                  </a:moveTo>
                  <a:cubicBezTo>
                    <a:pt x="76" y="74"/>
                    <a:pt x="76" y="74"/>
                    <a:pt x="76" y="74"/>
                  </a:cubicBezTo>
                  <a:cubicBezTo>
                    <a:pt x="59" y="104"/>
                    <a:pt x="59" y="104"/>
                    <a:pt x="59" y="10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0" y="89"/>
                    <a:pt x="100" y="89"/>
                    <a:pt x="100" y="89"/>
                  </a:cubicBezTo>
                  <a:lnTo>
                    <a:pt x="93" y="104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9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solidFill>
                  <a:schemeClr val="tx1"/>
                </a:solidFill>
                <a:latin typeface="方正兰亭黑简体" pitchFamily="2" charset="-122"/>
                <a:ea typeface="方正兰亭黑简体" pitchFamily="2" charset="-122"/>
              </a:rPr>
              <a:t>3.1</a:t>
            </a:r>
            <a:r>
              <a:rPr lang="zh-CN" altLang="en-US" sz="2000" dirty="0" smtClean="0">
                <a:solidFill>
                  <a:schemeClr val="tx1"/>
                </a:solidFill>
                <a:latin typeface="方正兰亭黑简体" pitchFamily="2" charset="-122"/>
                <a:ea typeface="方正兰亭黑简体" pitchFamily="2" charset="-122"/>
                <a:sym typeface="+mn-ea"/>
              </a:rPr>
              <a:t>点击exe文件，进入梦马音乐程序主界面</a:t>
            </a:r>
            <a:endParaRPr lang="en-US" altLang="zh-CN" sz="2000" spc="300" dirty="0">
              <a:solidFill>
                <a:srgbClr val="2A303C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8" name="图片 7" descr="主界面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85" y="814070"/>
            <a:ext cx="6015990" cy="4019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solidFill>
                  <a:schemeClr val="tx1"/>
                </a:solidFill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solidFill>
                  <a:schemeClr val="tx1"/>
                </a:solidFill>
                <a:latin typeface="方正兰亭黑简体" pitchFamily="2" charset="-122"/>
                <a:ea typeface="方正兰亭黑简体" pitchFamily="2" charset="-122"/>
              </a:rPr>
              <a:t>2点击加号可以向三个不同列表添加歌曲</a:t>
            </a:r>
            <a:endParaRPr sz="2000" dirty="0">
              <a:solidFill>
                <a:schemeClr val="tx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2" descr="加入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" y="901700"/>
            <a:ext cx="4348480" cy="2705100"/>
          </a:xfrm>
          <a:prstGeom prst="rect">
            <a:avLst/>
          </a:prstGeom>
        </p:spPr>
      </p:pic>
      <p:pic>
        <p:nvPicPr>
          <p:cNvPr id="4" name="图片 -2147482617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620" y="852805"/>
            <a:ext cx="4185920" cy="28028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3对单首歌曲操作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16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" y="847090"/>
            <a:ext cx="4366260" cy="2927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-2147482599" descr="歌曲信息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115" y="847090"/>
            <a:ext cx="4267835" cy="2853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剪去同侧角的矩形 61"/>
          <p:cNvSpPr/>
          <p:nvPr/>
        </p:nvSpPr>
        <p:spPr>
          <a:xfrm rot="10800000">
            <a:off x="173355" y="205105"/>
            <a:ext cx="5623560" cy="491490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177800" y="696290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7"/>
          <p:cNvSpPr txBox="1"/>
          <p:nvPr/>
        </p:nvSpPr>
        <p:spPr>
          <a:xfrm>
            <a:off x="188595" y="248920"/>
            <a:ext cx="5960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pc="300" dirty="0">
                <a:latin typeface="方正兰亭黑简体" pitchFamily="2" charset="-122"/>
                <a:ea typeface="方正兰亭黑简体" pitchFamily="2" charset="-122"/>
              </a:rPr>
              <a:t>3.</a:t>
            </a:r>
            <a:r>
              <a:rPr sz="2000" dirty="0">
                <a:latin typeface="方正兰亭黑简体" pitchFamily="2" charset="-122"/>
                <a:ea typeface="方正兰亭黑简体" pitchFamily="2" charset="-122"/>
              </a:rPr>
              <a:t>4输入歌曲或歌手，在列表进行搜索歌曲</a:t>
            </a:r>
            <a:endParaRPr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3" name="图片 -2147482604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890" y="890905"/>
            <a:ext cx="5502275" cy="36779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993</Words>
  <Application>WPS 演示</Application>
  <PresentationFormat>全屏显示(16:9)</PresentationFormat>
  <Paragraphs>90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Arial</vt:lpstr>
      <vt:lpstr>宋体</vt:lpstr>
      <vt:lpstr>Wingdings</vt:lpstr>
      <vt:lpstr>方正大黑简体</vt:lpstr>
      <vt:lpstr>黑体</vt:lpstr>
      <vt:lpstr>方正兰亭中黑_GBK</vt:lpstr>
      <vt:lpstr>方正兰亭黑简体</vt:lpstr>
      <vt:lpstr>Roboto Condensed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夏天</cp:lastModifiedBy>
  <cp:revision>100</cp:revision>
  <dcterms:created xsi:type="dcterms:W3CDTF">2015-05-24T02:07:00Z</dcterms:created>
  <dcterms:modified xsi:type="dcterms:W3CDTF">2019-04-11T14:14:54Z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2052-11.1.0.8573</vt:lpwstr>
  </property>
</Properties>
</file>

<file path=docProps/thumbnail.jpeg>
</file>